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448" r:id="rId5"/>
    <p:sldId id="438" r:id="rId6"/>
    <p:sldId id="281" r:id="rId7"/>
    <p:sldId id="440" r:id="rId8"/>
    <p:sldId id="441" r:id="rId9"/>
    <p:sldId id="443" r:id="rId10"/>
    <p:sldId id="442" r:id="rId11"/>
    <p:sldId id="445" r:id="rId12"/>
    <p:sldId id="449" r:id="rId13"/>
    <p:sldId id="446" r:id="rId14"/>
    <p:sldId id="285" r:id="rId15"/>
    <p:sldId id="450" r:id="rId16"/>
    <p:sldId id="444" r:id="rId17"/>
    <p:sldId id="4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4D4D4D"/>
    <a:srgbClr val="333333"/>
    <a:srgbClr val="FFFFFF"/>
    <a:srgbClr val="6600CC"/>
    <a:srgbClr val="E8D1FF"/>
    <a:srgbClr val="660033"/>
    <a:srgbClr val="800080"/>
    <a:srgbClr val="9900CC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E200-E79C-4026-B262-2AF7EE227642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FF8E-18CB-4437-8BFE-8CD2D034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16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7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4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9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2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4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08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81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456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1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1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4" indent="0" algn="ctr">
              <a:buNone/>
              <a:defRPr sz="2000"/>
            </a:lvl2pPr>
            <a:lvl3pPr marL="913628" indent="0" algn="ctr">
              <a:buNone/>
              <a:defRPr sz="1800"/>
            </a:lvl3pPr>
            <a:lvl4pPr marL="1370442" indent="0" algn="ctr">
              <a:buNone/>
              <a:defRPr sz="1600"/>
            </a:lvl4pPr>
            <a:lvl5pPr marL="1827260" indent="0" algn="ctr">
              <a:buNone/>
              <a:defRPr sz="1600"/>
            </a:lvl5pPr>
            <a:lvl6pPr marL="2284073" indent="0" algn="ctr">
              <a:buNone/>
              <a:defRPr sz="1600"/>
            </a:lvl6pPr>
            <a:lvl7pPr marL="2740884" indent="0" algn="ctr">
              <a:buNone/>
              <a:defRPr sz="1600"/>
            </a:lvl7pPr>
            <a:lvl8pPr marL="3197701" indent="0" algn="ctr">
              <a:buNone/>
              <a:defRPr sz="1600"/>
            </a:lvl8pPr>
            <a:lvl9pPr marL="365451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12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4" indent="0">
              <a:buNone/>
              <a:defRPr sz="2000" b="1"/>
            </a:lvl2pPr>
            <a:lvl3pPr marL="913628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0" indent="0">
              <a:buNone/>
              <a:defRPr sz="1600" b="1"/>
            </a:lvl5pPr>
            <a:lvl6pPr marL="2284073" indent="0">
              <a:buNone/>
              <a:defRPr sz="1600" b="1"/>
            </a:lvl6pPr>
            <a:lvl7pPr marL="2740884" indent="0">
              <a:buNone/>
              <a:defRPr sz="1600" b="1"/>
            </a:lvl7pPr>
            <a:lvl8pPr marL="3197701" indent="0">
              <a:buNone/>
              <a:defRPr sz="1600" b="1"/>
            </a:lvl8pPr>
            <a:lvl9pPr marL="365451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00" y="250508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4" indent="0">
              <a:buNone/>
              <a:defRPr sz="2000" b="1"/>
            </a:lvl2pPr>
            <a:lvl3pPr marL="913628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0" indent="0">
              <a:buNone/>
              <a:defRPr sz="1600" b="1"/>
            </a:lvl5pPr>
            <a:lvl6pPr marL="2284073" indent="0">
              <a:buNone/>
              <a:defRPr sz="1600" b="1"/>
            </a:lvl6pPr>
            <a:lvl7pPr marL="2740884" indent="0">
              <a:buNone/>
              <a:defRPr sz="1600" b="1"/>
            </a:lvl7pPr>
            <a:lvl8pPr marL="3197701" indent="0">
              <a:buNone/>
              <a:defRPr sz="1600" b="1"/>
            </a:lvl8pPr>
            <a:lvl9pPr marL="365451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8" y="250508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algn="ctr" defTabSz="913628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18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95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4" indent="0">
              <a:buNone/>
              <a:defRPr sz="1400"/>
            </a:lvl2pPr>
            <a:lvl3pPr marL="913628" indent="0">
              <a:buNone/>
              <a:defRPr sz="1200"/>
            </a:lvl3pPr>
            <a:lvl4pPr marL="1370442" indent="0">
              <a:buNone/>
              <a:defRPr sz="1000"/>
            </a:lvl4pPr>
            <a:lvl5pPr marL="1827260" indent="0">
              <a:buNone/>
              <a:defRPr sz="1000"/>
            </a:lvl5pPr>
            <a:lvl6pPr marL="2284073" indent="0">
              <a:buNone/>
              <a:defRPr sz="1000"/>
            </a:lvl6pPr>
            <a:lvl7pPr marL="2740884" indent="0">
              <a:buNone/>
              <a:defRPr sz="1000"/>
            </a:lvl7pPr>
            <a:lvl8pPr marL="3197701" indent="0">
              <a:buNone/>
              <a:defRPr sz="1000"/>
            </a:lvl8pPr>
            <a:lvl9pPr marL="3654516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56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4" indent="0">
              <a:buNone/>
              <a:defRPr sz="2800"/>
            </a:lvl2pPr>
            <a:lvl3pPr marL="913628" indent="0">
              <a:buNone/>
              <a:defRPr sz="2400"/>
            </a:lvl3pPr>
            <a:lvl4pPr marL="1370442" indent="0">
              <a:buNone/>
              <a:defRPr sz="2000"/>
            </a:lvl4pPr>
            <a:lvl5pPr marL="1827260" indent="0">
              <a:buNone/>
              <a:defRPr sz="2000"/>
            </a:lvl5pPr>
            <a:lvl6pPr marL="2284073" indent="0">
              <a:buNone/>
              <a:defRPr sz="2000"/>
            </a:lvl6pPr>
            <a:lvl7pPr marL="2740884" indent="0">
              <a:buNone/>
              <a:defRPr sz="2000"/>
            </a:lvl7pPr>
            <a:lvl8pPr marL="3197701" indent="0">
              <a:buNone/>
              <a:defRPr sz="2000"/>
            </a:lvl8pPr>
            <a:lvl9pPr marL="365451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4" indent="0">
              <a:buNone/>
              <a:defRPr sz="1400"/>
            </a:lvl2pPr>
            <a:lvl3pPr marL="913628" indent="0">
              <a:buNone/>
              <a:defRPr sz="1200"/>
            </a:lvl3pPr>
            <a:lvl4pPr marL="1370442" indent="0">
              <a:buNone/>
              <a:defRPr sz="1000"/>
            </a:lvl4pPr>
            <a:lvl5pPr marL="1827260" indent="0">
              <a:buNone/>
              <a:defRPr sz="1000"/>
            </a:lvl5pPr>
            <a:lvl6pPr marL="2284073" indent="0">
              <a:buNone/>
              <a:defRPr sz="1000"/>
            </a:lvl6pPr>
            <a:lvl7pPr marL="2740884" indent="0">
              <a:buNone/>
              <a:defRPr sz="1000"/>
            </a:lvl7pPr>
            <a:lvl8pPr marL="3197701" indent="0">
              <a:buNone/>
              <a:defRPr sz="1000"/>
            </a:lvl8pPr>
            <a:lvl9pPr marL="3654516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01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07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78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73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23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59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54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4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4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8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56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101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8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16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9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3" tIns="45684" rIns="91363" bIns="456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63" tIns="45684" rIns="91363" bIns="456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628"/>
              <a:t>2021/9/19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12" y="6356350"/>
            <a:ext cx="2743200" cy="365125"/>
          </a:xfrm>
          <a:prstGeom prst="rect">
            <a:avLst/>
          </a:prstGeom>
        </p:spPr>
        <p:txBody>
          <a:bodyPr vert="horz" lIns="91363" tIns="45684" rIns="91363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62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36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7" indent="-228407" algn="l" defTabSz="9136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21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4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0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66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79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3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08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23" indent="-228407" algn="l" defTabSz="91362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4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8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0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3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4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1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6" algn="l" defTabSz="9136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6" y="3175269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4583" y="1411550"/>
            <a:ext cx="6662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8C9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Chào</a:t>
            </a:r>
            <a:r>
              <a:rPr lang="en-US" altLang="zh-CN" sz="4000" b="1">
                <a:solidFill>
                  <a:srgbClr val="FF8C9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đón</a:t>
            </a:r>
            <a:r>
              <a:rPr kumimoji="0" lang="en-US" altLang="zh-CN" sz="4000" b="1" i="0" u="none" strike="noStrike" kern="1200" cap="none" spc="0" normalizeH="0" noProof="0">
                <a:ln>
                  <a:noFill/>
                </a:ln>
                <a:solidFill>
                  <a:srgbClr val="FF8C9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các em học sinh lớp 3 đến với tiết học Luyện từ và câu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8C9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7">
            <a:extLst>
              <a:ext uri="{FF2B5EF4-FFF2-40B4-BE49-F238E27FC236}">
                <a16:creationId xmlns:a16="http://schemas.microsoft.com/office/drawing/2014/main" id="{EBA374F7-471D-4564-82DD-10C3E82086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9" y="5711609"/>
            <a:ext cx="1187466" cy="1091923"/>
          </a:xfrm>
          <a:prstGeom prst="rect">
            <a:avLst/>
          </a:prstGeom>
        </p:spPr>
      </p:pic>
      <p:grpSp>
        <p:nvGrpSpPr>
          <p:cNvPr id="13" name="组合 21">
            <a:extLst>
              <a:ext uri="{FF2B5EF4-FFF2-40B4-BE49-F238E27FC236}">
                <a16:creationId xmlns:a16="http://schemas.microsoft.com/office/drawing/2014/main" id="{4E8AD66D-0915-4CAA-B76A-C8FABF64A89D}"/>
              </a:ext>
            </a:extLst>
          </p:cNvPr>
          <p:cNvGrpSpPr/>
          <p:nvPr/>
        </p:nvGrpSpPr>
        <p:grpSpPr>
          <a:xfrm>
            <a:off x="234932" y="276154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B2C5237E-7172-408D-AC49-0634C9F6E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FBE502F2-D958-483A-868C-EBF609949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21">
            <a:extLst>
              <a:ext uri="{FF2B5EF4-FFF2-40B4-BE49-F238E27FC236}">
                <a16:creationId xmlns:a16="http://schemas.microsoft.com/office/drawing/2014/main" id="{AC49DE84-4A24-4FC6-9384-1D246747D465}"/>
              </a:ext>
            </a:extLst>
          </p:cNvPr>
          <p:cNvGrpSpPr/>
          <p:nvPr/>
        </p:nvGrpSpPr>
        <p:grpSpPr>
          <a:xfrm>
            <a:off x="11369081" y="2498275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>
              <a:extLst>
                <a:ext uri="{FF2B5EF4-FFF2-40B4-BE49-F238E27FC236}">
                  <a16:creationId xmlns:a16="http://schemas.microsoft.com/office/drawing/2014/main" id="{9D6ABFFA-ED41-44F5-A9C6-88B829D03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7548C021-A34F-4884-AB89-B74901B11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41646" y="546208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 1</a:t>
            </a:r>
            <a:r>
              <a:rPr lang="en-US" altLang="zh-CN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4393"/>
            <a:ext cx="12306300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1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2 0.06875 C 0.29401 0.06968 0.29206 0.07199 0.2901 0.07315 C 0.28646 0.07523 0.28268 0.07616 0.27904 0.07778 C 0.27734 0.07847 0.27604 0.0794 0.27435 0.08009 C 0.27135 0.08102 0.26823 0.08148 0.26497 0.08287 C 0.24844 0.08148 0.23164 0.08194 0.21523 0.08009 C 0.21185 0.07963 0.20833 0.07824 0.20573 0.07546 L 0.20104 0.07083 C 0.19727 0.0537 0.20273 0.07431 0.19479 0.05926 C 0.19388 0.05764 0.19401 0.05463 0.19323 0.05255 C 0.19206 0.04977 0.18997 0.04792 0.18867 0.0456 C 0.18724 0.04352 0.18633 0.04097 0.18542 0.03866 L 0.18229 0.02477 C 0.1819 0.02269 0.18229 0.01875 0.18086 0.01806 L 0.17604 0.01551 C 0.17292 0.0162 0.16003 0.01806 0.15573 0.02037 C 0.15365 0.0213 0.15182 0.02361 0.14961 0.02477 C 0.1474 0.02593 0.14544 0.02639 0.1431 0.02708 C 0.1418 0.02778 0.14023 0.0287 0.13867 0.0294 C 0.13698 0.03079 0.13542 0.03287 0.13411 0.03426 C 0.13255 0.03519 0.13086 0.03565 0.1293 0.03634 C 0.125 0.03796 0.12083 0.03889 0.11667 0.04097 C 0.10534 0.04653 0.11055 0.04468 0.10117 0.04769 C 0.0888 0.04699 0.07617 0.04745 0.06367 0.0456 C 0.06107 0.04514 0.05326 0.04005 0.04974 0.03866 C 0.04753 0.03796 0.04544 0.03727 0.04336 0.03634 C 0.04023 0.03495 0.03724 0.03356 0.03411 0.03171 C 0.03242 0.03079 0.03112 0.03009 0.0293 0.0294 C 0.02734 0.0287 0.02526 0.02801 0.02318 0.02708 C 0.02148 0.02685 0.02018 0.02523 0.01836 0.02477 C 0.01589 0.02384 0.01328 0.02338 0.01055 0.02269 C 0.00846 0.01806 0.0056 0.01389 0.00443 0.0088 C 0.00391 0.00671 0.00391 0.0037 0.00286 0.00208 C 0.00221 0.00046 0.00078 0.00046 0 -1.11022E-16 L 0 0.00023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35FDA6-54D8-44A5-8995-9980CD958BD9}"/>
              </a:ext>
            </a:extLst>
          </p:cNvPr>
          <p:cNvGrpSpPr/>
          <p:nvPr/>
        </p:nvGrpSpPr>
        <p:grpSpPr>
          <a:xfrm>
            <a:off x="378606" y="56910"/>
            <a:ext cx="11100619" cy="1515020"/>
            <a:chOff x="-126780" y="80809"/>
            <a:chExt cx="10642139" cy="1869309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780" y="80809"/>
              <a:ext cx="10642139" cy="186930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id="{26E0CE11-5A61-481F-A80F-61EBC32B6D3F}"/>
                </a:ext>
              </a:extLst>
            </p:cNvPr>
            <p:cNvSpPr txBox="1"/>
            <p:nvPr/>
          </p:nvSpPr>
          <p:spPr>
            <a:xfrm>
              <a:off x="1177726" y="600166"/>
              <a:ext cx="9072697" cy="100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2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: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Hãy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lại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các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từ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chỉ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sự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so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sánh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trong những câu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: </a:t>
              </a:r>
              <a:endParaRPr kumimoji="0" lang="vi-VN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id="{2E2AED58-CF9A-4631-B3DA-81D4D083DF6F}"/>
              </a:ext>
            </a:extLst>
          </p:cNvPr>
          <p:cNvGrpSpPr/>
          <p:nvPr/>
        </p:nvGrpSpPr>
        <p:grpSpPr>
          <a:xfrm>
            <a:off x="5601390" y="4265703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9970AE-7FF7-406C-9B8D-2AB26D5EDF2F}"/>
              </a:ext>
            </a:extLst>
          </p:cNvPr>
          <p:cNvCxnSpPr/>
          <p:nvPr/>
        </p:nvCxnSpPr>
        <p:spPr>
          <a:xfrm>
            <a:off x="3901440" y="965200"/>
            <a:ext cx="4754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3D6D83-4FFF-436B-AA91-61EF9EFA86DF}"/>
              </a:ext>
            </a:extLst>
          </p:cNvPr>
          <p:cNvGrpSpPr/>
          <p:nvPr/>
        </p:nvGrpSpPr>
        <p:grpSpPr>
          <a:xfrm>
            <a:off x="1981880" y="1869037"/>
            <a:ext cx="8027177" cy="1107922"/>
            <a:chOff x="1973099" y="1869037"/>
            <a:chExt cx="8027177" cy="11079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1681A0-5125-4B48-8C8B-AD5D097E2AE9}"/>
                </a:ext>
              </a:extLst>
            </p:cNvPr>
            <p:cNvGrpSpPr/>
            <p:nvPr/>
          </p:nvGrpSpPr>
          <p:grpSpPr>
            <a:xfrm>
              <a:off x="1973099" y="1869037"/>
              <a:ext cx="8027177" cy="1099397"/>
              <a:chOff x="2289273" y="1830944"/>
              <a:chExt cx="7206135" cy="1099397"/>
            </a:xfrm>
          </p:grpSpPr>
          <p:sp>
            <p:nvSpPr>
              <p:cNvPr id="32" name="圆角矩形 1">
                <a:extLst>
                  <a:ext uri="{FF2B5EF4-FFF2-40B4-BE49-F238E27FC236}">
                    <a16:creationId xmlns:a16="http://schemas.microsoft.com/office/drawing/2014/main" id="{819998BB-E9D5-406D-BF23-191C7B21F1C0}"/>
                  </a:ext>
                </a:extLst>
              </p:cNvPr>
              <p:cNvSpPr/>
              <p:nvPr/>
            </p:nvSpPr>
            <p:spPr>
              <a:xfrm>
                <a:off x="2289273" y="1830944"/>
                <a:ext cx="7206135" cy="10993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935498-CE78-4F8C-8218-DC29B6EE7099}"/>
                  </a:ext>
                </a:extLst>
              </p:cNvPr>
              <p:cNvSpPr txBox="1"/>
              <p:nvPr/>
            </p:nvSpPr>
            <p:spPr>
              <a:xfrm>
                <a:off x="2970788" y="1881405"/>
                <a:ext cx="6412625" cy="9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a. </a:t>
                </a:r>
                <a:r>
                  <a:rPr lang="en-US" sz="2800" dirty="0"/>
                  <a:t>	</a:t>
                </a:r>
                <a:r>
                  <a:rPr lang="en-US" sz="2800" dirty="0" err="1"/>
                  <a:t>Mắt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sao</a:t>
                </a:r>
                <a:endParaRPr lang="en-US" sz="2800" dirty="0"/>
              </a:p>
              <a:p>
                <a:r>
                  <a:rPr lang="en-US" sz="2800" dirty="0" err="1"/>
                  <a:t>Bác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Cà</a:t>
                </a:r>
                <a:r>
                  <a:rPr lang="en-US" sz="2800" dirty="0"/>
                  <a:t> Mau </a:t>
                </a:r>
                <a:r>
                  <a:rPr lang="en-US" sz="2800" dirty="0" err="1"/>
                  <a:t>cuối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trời</a:t>
                </a:r>
                <a:r>
                  <a:rPr lang="en-US" sz="2800" dirty="0"/>
                  <a:t>.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8E942A-0027-45E3-BA86-2CB68FF99698}"/>
                </a:ext>
              </a:extLst>
            </p:cNvPr>
            <p:cNvSpPr txBox="1"/>
            <p:nvPr/>
          </p:nvSpPr>
          <p:spPr>
            <a:xfrm>
              <a:off x="8554720" y="2607627"/>
              <a:ext cx="1320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Thanh Hải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B0280-2D3F-4AE4-9C09-D38AD41F92CF}"/>
              </a:ext>
            </a:extLst>
          </p:cNvPr>
          <p:cNvGrpSpPr/>
          <p:nvPr/>
        </p:nvGrpSpPr>
        <p:grpSpPr>
          <a:xfrm>
            <a:off x="1153636" y="3174520"/>
            <a:ext cx="4495006" cy="2279017"/>
            <a:chOff x="1144855" y="3174520"/>
            <a:chExt cx="4495006" cy="22790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F59453D-A55C-4883-945B-4BDE0D4B53A4}"/>
                </a:ext>
              </a:extLst>
            </p:cNvPr>
            <p:cNvGrpSpPr/>
            <p:nvPr/>
          </p:nvGrpSpPr>
          <p:grpSpPr>
            <a:xfrm>
              <a:off x="1144855" y="3174520"/>
              <a:ext cx="4495006" cy="2248058"/>
              <a:chOff x="498551" y="3242107"/>
              <a:chExt cx="4172313" cy="2248058"/>
            </a:xfrm>
          </p:grpSpPr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93E49832-498B-4AF6-8659-7F8BE90A725E}"/>
                  </a:ext>
                </a:extLst>
              </p:cNvPr>
              <p:cNvSpPr/>
              <p:nvPr/>
            </p:nvSpPr>
            <p:spPr>
              <a:xfrm>
                <a:off x="498551" y="3242107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F1525C-0910-4EAA-97E6-D7556C516507}"/>
                  </a:ext>
                </a:extLst>
              </p:cNvPr>
              <p:cNvSpPr txBox="1"/>
              <p:nvPr/>
            </p:nvSpPr>
            <p:spPr>
              <a:xfrm>
                <a:off x="498551" y="3482818"/>
                <a:ext cx="4172313" cy="176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</a:t>
                </a:r>
                <a:r>
                  <a:rPr lang="en-US" sz="2800" dirty="0"/>
                  <a:t>. </a:t>
                </a:r>
                <a:r>
                  <a:rPr lang="vi-VN" sz="2800" dirty="0"/>
                  <a:t>Em yêu nhà em</a:t>
                </a:r>
              </a:p>
              <a:p>
                <a:r>
                  <a:rPr lang="vi-VN" sz="2800" dirty="0"/>
                  <a:t>    Hàng xoan trước ngõ</a:t>
                </a:r>
              </a:p>
              <a:p>
                <a:r>
                  <a:rPr lang="vi-VN" sz="2800" dirty="0"/>
                  <a:t>    Hoa xao xuyến nở </a:t>
                </a:r>
              </a:p>
              <a:p>
                <a:r>
                  <a:rPr lang="vi-VN" sz="2800" dirty="0"/>
                  <a:t>    Như mây từng chùm.</a:t>
                </a:r>
                <a:endParaRPr lang="en-US" sz="2800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D7CDF3-4646-492A-83AA-D0A6CE0D2DA4}"/>
                </a:ext>
              </a:extLst>
            </p:cNvPr>
            <p:cNvSpPr txBox="1"/>
            <p:nvPr/>
          </p:nvSpPr>
          <p:spPr>
            <a:xfrm>
              <a:off x="4429760" y="5084205"/>
              <a:ext cx="822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Tô Hà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2463B-9BD2-40B5-8439-FD86FE552DE4}"/>
              </a:ext>
            </a:extLst>
          </p:cNvPr>
          <p:cNvGrpSpPr/>
          <p:nvPr/>
        </p:nvGrpSpPr>
        <p:grpSpPr>
          <a:xfrm>
            <a:off x="6357897" y="3155390"/>
            <a:ext cx="4974694" cy="2269755"/>
            <a:chOff x="6349116" y="3155390"/>
            <a:chExt cx="4974694" cy="226975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FC67E39-1EDD-42A9-BE49-452449586CD2}"/>
                </a:ext>
              </a:extLst>
            </p:cNvPr>
            <p:cNvGrpSpPr/>
            <p:nvPr/>
          </p:nvGrpSpPr>
          <p:grpSpPr>
            <a:xfrm>
              <a:off x="6349116" y="3155390"/>
              <a:ext cx="4974694" cy="2248058"/>
              <a:chOff x="6917514" y="3212912"/>
              <a:chExt cx="4225204" cy="2248058"/>
            </a:xfrm>
          </p:grpSpPr>
          <p:sp>
            <p:nvSpPr>
              <p:cNvPr id="42" name="圆角矩形 1">
                <a:extLst>
                  <a:ext uri="{FF2B5EF4-FFF2-40B4-BE49-F238E27FC236}">
                    <a16:creationId xmlns:a16="http://schemas.microsoft.com/office/drawing/2014/main" id="{3BDE266F-5461-4FD3-8F8A-12F0E67FDB6F}"/>
                  </a:ext>
                </a:extLst>
              </p:cNvPr>
              <p:cNvSpPr/>
              <p:nvPr/>
            </p:nvSpPr>
            <p:spPr>
              <a:xfrm>
                <a:off x="6970405" y="3212912"/>
                <a:ext cx="4172313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E1A898-C834-4F96-B5FB-36FCC02F07F8}"/>
                  </a:ext>
                </a:extLst>
              </p:cNvPr>
              <p:cNvSpPr txBox="1"/>
              <p:nvPr/>
            </p:nvSpPr>
            <p:spPr>
              <a:xfrm>
                <a:off x="6917514" y="3415284"/>
                <a:ext cx="42252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c. </a:t>
                </a:r>
                <a:r>
                  <a:rPr lang="vi-VN" sz="2800"/>
                  <a:t>Mùa đông</a:t>
                </a:r>
              </a:p>
              <a:p>
                <a:r>
                  <a:rPr lang="vi-VN" sz="2800"/>
                  <a:t>    Trời là cái tủ ướp lạnh</a:t>
                </a:r>
              </a:p>
              <a:p>
                <a:r>
                  <a:rPr lang="vi-VN" sz="2800"/>
                  <a:t>    Mùa hè</a:t>
                </a:r>
              </a:p>
              <a:p>
                <a:r>
                  <a:rPr lang="vi-VN" sz="2800"/>
                  <a:t>    Trời là cái bếp lò nung.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6AF9AD-7188-407E-B749-4B3D3A45BD2E}"/>
                </a:ext>
              </a:extLst>
            </p:cNvPr>
            <p:cNvSpPr txBox="1"/>
            <p:nvPr/>
          </p:nvSpPr>
          <p:spPr>
            <a:xfrm>
              <a:off x="9601200" y="5055813"/>
              <a:ext cx="16128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Lò Ngân Sủn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6C7FC3-4C0F-4231-8F04-2B807ABEDA42}"/>
              </a:ext>
            </a:extLst>
          </p:cNvPr>
          <p:cNvGrpSpPr/>
          <p:nvPr/>
        </p:nvGrpSpPr>
        <p:grpSpPr>
          <a:xfrm>
            <a:off x="1902281" y="5644159"/>
            <a:ext cx="8227239" cy="1110929"/>
            <a:chOff x="1902281" y="5644159"/>
            <a:chExt cx="8227239" cy="11109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C827715-5780-4763-B7C2-B3ADCB51DE00}"/>
                </a:ext>
              </a:extLst>
            </p:cNvPr>
            <p:cNvGrpSpPr/>
            <p:nvPr/>
          </p:nvGrpSpPr>
          <p:grpSpPr>
            <a:xfrm>
              <a:off x="1902281" y="5644159"/>
              <a:ext cx="8227239" cy="1110929"/>
              <a:chOff x="2325849" y="5652566"/>
              <a:chExt cx="7398217" cy="1110929"/>
            </a:xfrm>
          </p:grpSpPr>
          <p:sp>
            <p:nvSpPr>
              <p:cNvPr id="47" name="圆角矩形 1">
                <a:extLst>
                  <a:ext uri="{FF2B5EF4-FFF2-40B4-BE49-F238E27FC236}">
                    <a16:creationId xmlns:a16="http://schemas.microsoft.com/office/drawing/2014/main" id="{75681ACC-25F0-498C-BD75-3D66C3038E82}"/>
                  </a:ext>
                </a:extLst>
              </p:cNvPr>
              <p:cNvSpPr/>
              <p:nvPr/>
            </p:nvSpPr>
            <p:spPr>
              <a:xfrm>
                <a:off x="2325849" y="5652566"/>
                <a:ext cx="7206135" cy="11109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74DA13-EEE1-42AD-A44A-363DC16AEFC8}"/>
                  </a:ext>
                </a:extLst>
              </p:cNvPr>
              <p:cNvSpPr txBox="1"/>
              <p:nvPr/>
            </p:nvSpPr>
            <p:spPr>
              <a:xfrm>
                <a:off x="2325849" y="5765993"/>
                <a:ext cx="7398217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d.</a:t>
                </a:r>
                <a:r>
                  <a:rPr lang="vi-VN" sz="2800" b="1" dirty="0"/>
                  <a:t> </a:t>
                </a:r>
                <a:r>
                  <a:rPr lang="vi-VN" sz="2800" dirty="0"/>
                  <a:t>Những đêm trăng sáng, dòng sông là một đường trăng lung linh dát vàng.</a:t>
                </a:r>
                <a:r>
                  <a:rPr lang="en-US" sz="2800" dirty="0"/>
                  <a:t>  	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CCB8B7-F419-4AAB-944E-8845D9DB4AA8}"/>
                </a:ext>
              </a:extLst>
            </p:cNvPr>
            <p:cNvSpPr txBox="1"/>
            <p:nvPr/>
          </p:nvSpPr>
          <p:spPr>
            <a:xfrm>
              <a:off x="7487919" y="6350515"/>
              <a:ext cx="225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Đất nước ngàn năm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99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1218845" y="6152356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59D4FA-D9ED-44C1-8192-6CCF15E63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32733"/>
              </p:ext>
            </p:extLst>
          </p:nvPr>
        </p:nvGraphicFramePr>
        <p:xfrm>
          <a:off x="83094" y="165644"/>
          <a:ext cx="11884006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586">
                  <a:extLst>
                    <a:ext uri="{9D8B030D-6E8A-4147-A177-3AD203B41FA5}">
                      <a16:colId xmlns:a16="http://schemas.microsoft.com/office/drawing/2014/main" val="2568786616"/>
                    </a:ext>
                  </a:extLst>
                </a:gridCol>
                <a:gridCol w="3728720">
                  <a:extLst>
                    <a:ext uri="{9D8B030D-6E8A-4147-A177-3AD203B41FA5}">
                      <a16:colId xmlns:a16="http://schemas.microsoft.com/office/drawing/2014/main" val="646770568"/>
                    </a:ext>
                  </a:extLst>
                </a:gridCol>
                <a:gridCol w="2924700">
                  <a:extLst>
                    <a:ext uri="{9D8B030D-6E8A-4147-A177-3AD203B41FA5}">
                      <a16:colId xmlns:a16="http://schemas.microsoft.com/office/drawing/2014/main" val="1160391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/>
                        <a:t>Câu thơ, câu văn </a:t>
                      </a:r>
                      <a:endParaRPr lang="en-US" sz="2400" b="1" i="1" u="none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Hình ảnh so sánh </a:t>
                      </a:r>
                      <a:endParaRPr lang="en-US" sz="2400" b="1" i="1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/>
                        <a:t>Từ chỉ sự so sánh </a:t>
                      </a:r>
                      <a:endParaRPr lang="en-US" sz="2400" b="1" i="1" u="none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79088"/>
                  </a:ext>
                </a:extLst>
              </a:tr>
              <a:tr h="1056993">
                <a:tc>
                  <a:txBody>
                    <a:bodyPr/>
                    <a:lstStyle/>
                    <a:p>
                      <a:r>
                        <a:rPr lang="en-US"/>
                        <a:t>a.    </a:t>
                      </a:r>
                      <a:r>
                        <a:rPr lang="en-US" sz="2400"/>
                        <a:t>Mắt hiền sáng tựa vì sao</a:t>
                      </a:r>
                    </a:p>
                    <a:p>
                      <a:r>
                        <a:rPr lang="en-US" sz="2400"/>
                        <a:t>Bác nhìn đến tận Cà Mau cuối trời.</a:t>
                      </a:r>
                    </a:p>
                    <a:p>
                      <a:pPr algn="r"/>
                      <a:r>
                        <a:rPr lang="en-US" sz="1800"/>
                        <a:t>Thanh Hải </a:t>
                      </a:r>
                      <a:endParaRPr lang="en-US" sz="180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Mắt hiền sáng  tựa  vì sao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811296"/>
                  </a:ext>
                </a:extLst>
              </a:tr>
              <a:tr h="1761655">
                <a:tc>
                  <a:txBody>
                    <a:bodyPr/>
                    <a:lstStyle/>
                    <a:p>
                      <a:r>
                        <a:rPr lang="en-US"/>
                        <a:t>b.  </a:t>
                      </a:r>
                      <a:r>
                        <a:rPr lang="vi-VN" sz="2400"/>
                        <a:t>Em yêu nhà em</a:t>
                      </a:r>
                      <a:endParaRPr lang="en-US" sz="2400"/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Hàng xoan trước ngõ</a:t>
                      </a:r>
                      <a:endParaRPr lang="en-US" sz="2400"/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Hoa xao xuyến nở</a:t>
                      </a:r>
                    </a:p>
                    <a:p>
                      <a:r>
                        <a:rPr lang="en-US" sz="2400"/>
                        <a:t>    </a:t>
                      </a:r>
                      <a:r>
                        <a:rPr lang="vi-VN" sz="2400"/>
                        <a:t>Như mây từng chùm.</a:t>
                      </a:r>
                    </a:p>
                    <a:p>
                      <a:pPr algn="r"/>
                      <a:r>
                        <a:rPr lang="en-US"/>
                        <a:t>Tô Hà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Hoa xao xuyến nở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Như mây từng chùm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118354"/>
                  </a:ext>
                </a:extLst>
              </a:tr>
              <a:tr h="1761655">
                <a:tc>
                  <a:txBody>
                    <a:bodyPr/>
                    <a:lstStyle/>
                    <a:p>
                      <a:r>
                        <a:rPr lang="en-US"/>
                        <a:t>c.  </a:t>
                      </a:r>
                      <a:r>
                        <a:rPr lang="vi-VN" sz="2400"/>
                        <a:t>Mùa đông</a:t>
                      </a:r>
                    </a:p>
                    <a:p>
                      <a:r>
                        <a:rPr lang="vi-VN" sz="2400"/>
                        <a:t>    Trời là các tủ ướp lạnh</a:t>
                      </a:r>
                    </a:p>
                    <a:p>
                      <a:r>
                        <a:rPr lang="vi-VN" sz="2400"/>
                        <a:t>    Mùa hè</a:t>
                      </a:r>
                    </a:p>
                    <a:p>
                      <a:r>
                        <a:rPr lang="vi-VN" sz="2400"/>
                        <a:t>    Trời là cái bếp lò nung.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Lò Ngân Sủn 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Trời là các tủ ướp lạnh</a:t>
                      </a:r>
                      <a:endParaRPr kumimoji="0" lang="en-US" sz="24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en-US" sz="24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Trời là cái bếp lò nung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785535"/>
                  </a:ext>
                </a:extLst>
              </a:tr>
              <a:tr h="1335949"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d. </a:t>
                      </a:r>
                      <a:r>
                        <a:rPr lang="vi-VN" sz="2400"/>
                        <a:t>Những đêm trăng sáng, dòng sông là một đường trăng lung linh dát vàng.</a:t>
                      </a:r>
                      <a:endParaRPr lang="en-US" sz="240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Đất nước ngàn năm 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vi-VN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</a:rPr>
                        <a:t>dòng sông là một đường trăng lung linh dát vàng</a:t>
                      </a:r>
                      <a:endParaRPr lang="en-US">
                        <a:solidFill>
                          <a:srgbClr val="11111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438437"/>
                  </a:ext>
                </a:extLst>
              </a:tr>
            </a:tbl>
          </a:graphicData>
        </a:graphic>
      </p:graphicFrame>
      <p:pic>
        <p:nvPicPr>
          <p:cNvPr id="16" name="图片 25">
            <a:extLst>
              <a:ext uri="{FF2B5EF4-FFF2-40B4-BE49-F238E27FC236}">
                <a16:creationId xmlns:a16="http://schemas.microsoft.com/office/drawing/2014/main" id="{0317B3AE-8D63-4A0C-B772-0323E9E20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731" cy="765666"/>
          </a:xfrm>
          <a:prstGeom prst="rect">
            <a:avLst/>
          </a:prstGeom>
        </p:spPr>
      </p:pic>
      <p:pic>
        <p:nvPicPr>
          <p:cNvPr id="17" name="PA_图片 17">
            <a:extLst>
              <a:ext uri="{FF2B5EF4-FFF2-40B4-BE49-F238E27FC236}">
                <a16:creationId xmlns:a16="http://schemas.microsoft.com/office/drawing/2014/main" id="{B51B6F0E-7E51-4AF7-A606-6744CB0649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54" y="5823751"/>
            <a:ext cx="1124746" cy="1034249"/>
          </a:xfrm>
          <a:prstGeom prst="rect">
            <a:avLst/>
          </a:prstGeom>
        </p:spPr>
      </p:pic>
      <p:grpSp>
        <p:nvGrpSpPr>
          <p:cNvPr id="21" name="Google Shape;13067;p78">
            <a:extLst>
              <a:ext uri="{FF2B5EF4-FFF2-40B4-BE49-F238E27FC236}">
                <a16:creationId xmlns:a16="http://schemas.microsoft.com/office/drawing/2014/main" id="{8A1128B9-0111-433A-9C30-DE477D626883}"/>
              </a:ext>
            </a:extLst>
          </p:cNvPr>
          <p:cNvGrpSpPr/>
          <p:nvPr/>
        </p:nvGrpSpPr>
        <p:grpSpPr>
          <a:xfrm rot="1176632">
            <a:off x="9032590" y="1470253"/>
            <a:ext cx="432698" cy="557176"/>
            <a:chOff x="5317611" y="2481272"/>
            <a:chExt cx="1060216" cy="1708952"/>
          </a:xfrm>
        </p:grpSpPr>
        <p:sp>
          <p:nvSpPr>
            <p:cNvPr id="29" name="Google Shape;13068;p78">
              <a:extLst>
                <a:ext uri="{FF2B5EF4-FFF2-40B4-BE49-F238E27FC236}">
                  <a16:creationId xmlns:a16="http://schemas.microsoft.com/office/drawing/2014/main" id="{71D9EC95-8A8B-4805-BC39-D572D9247BE1}"/>
                </a:ext>
              </a:extLst>
            </p:cNvPr>
            <p:cNvSpPr/>
            <p:nvPr/>
          </p:nvSpPr>
          <p:spPr>
            <a:xfrm>
              <a:off x="5796176" y="2481272"/>
              <a:ext cx="75340" cy="74978"/>
            </a:xfrm>
            <a:custGeom>
              <a:avLst/>
              <a:gdLst/>
              <a:ahLst/>
              <a:cxnLst/>
              <a:rect l="l" t="t" r="r" b="b"/>
              <a:pathLst>
                <a:path w="4573" h="4551" fill="none" extrusionOk="0">
                  <a:moveTo>
                    <a:pt x="2321" y="4550"/>
                  </a:moveTo>
                  <a:cubicBezTo>
                    <a:pt x="3572" y="4527"/>
                    <a:pt x="4573" y="3504"/>
                    <a:pt x="4550" y="2253"/>
                  </a:cubicBezTo>
                  <a:cubicBezTo>
                    <a:pt x="4527" y="1002"/>
                    <a:pt x="3504" y="1"/>
                    <a:pt x="2253" y="1"/>
                  </a:cubicBezTo>
                  <a:cubicBezTo>
                    <a:pt x="1001" y="23"/>
                    <a:pt x="1" y="1047"/>
                    <a:pt x="23" y="2298"/>
                  </a:cubicBezTo>
                  <a:cubicBezTo>
                    <a:pt x="23" y="3549"/>
                    <a:pt x="1070" y="4550"/>
                    <a:pt x="2321" y="4550"/>
                  </a:cubicBezTo>
                  <a:close/>
                </a:path>
              </a:pathLst>
            </a:custGeom>
            <a:noFill/>
            <a:ln w="151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3069;p78">
              <a:extLst>
                <a:ext uri="{FF2B5EF4-FFF2-40B4-BE49-F238E27FC236}">
                  <a16:creationId xmlns:a16="http://schemas.microsoft.com/office/drawing/2014/main" id="{7E5EB0DA-938B-45B8-B6E6-93253EC59133}"/>
                </a:ext>
              </a:extLst>
            </p:cNvPr>
            <p:cNvSpPr/>
            <p:nvPr/>
          </p:nvSpPr>
          <p:spPr>
            <a:xfrm>
              <a:off x="5318731" y="2618064"/>
              <a:ext cx="1059095" cy="1572160"/>
            </a:xfrm>
            <a:custGeom>
              <a:avLst/>
              <a:gdLst/>
              <a:ahLst/>
              <a:cxnLst/>
              <a:rect l="l" t="t" r="r" b="b"/>
              <a:pathLst>
                <a:path w="64285" h="95427" fill="none" extrusionOk="0">
                  <a:moveTo>
                    <a:pt x="64285" y="62670"/>
                  </a:moveTo>
                  <a:cubicBezTo>
                    <a:pt x="64285" y="62670"/>
                    <a:pt x="64285" y="62670"/>
                    <a:pt x="64285" y="62670"/>
                  </a:cubicBezTo>
                  <a:cubicBezTo>
                    <a:pt x="64285" y="62215"/>
                    <a:pt x="64262" y="61760"/>
                    <a:pt x="64239" y="61305"/>
                  </a:cubicBezTo>
                  <a:cubicBezTo>
                    <a:pt x="64216" y="61214"/>
                    <a:pt x="64216" y="61146"/>
                    <a:pt x="64216" y="61078"/>
                  </a:cubicBezTo>
                  <a:cubicBezTo>
                    <a:pt x="64171" y="60668"/>
                    <a:pt x="64148" y="60281"/>
                    <a:pt x="64103" y="59895"/>
                  </a:cubicBezTo>
                  <a:cubicBezTo>
                    <a:pt x="64103" y="59849"/>
                    <a:pt x="64080" y="59804"/>
                    <a:pt x="64080" y="59758"/>
                  </a:cubicBezTo>
                  <a:cubicBezTo>
                    <a:pt x="64034" y="59349"/>
                    <a:pt x="63966" y="58916"/>
                    <a:pt x="63898" y="58507"/>
                  </a:cubicBezTo>
                  <a:cubicBezTo>
                    <a:pt x="63898" y="58484"/>
                    <a:pt x="63898" y="58484"/>
                    <a:pt x="63898" y="58462"/>
                  </a:cubicBezTo>
                  <a:cubicBezTo>
                    <a:pt x="63807" y="58007"/>
                    <a:pt x="63716" y="57574"/>
                    <a:pt x="63625" y="57142"/>
                  </a:cubicBezTo>
                  <a:cubicBezTo>
                    <a:pt x="63625" y="57142"/>
                    <a:pt x="63625" y="57142"/>
                    <a:pt x="63625" y="57142"/>
                  </a:cubicBezTo>
                  <a:cubicBezTo>
                    <a:pt x="62556" y="52456"/>
                    <a:pt x="60213" y="48225"/>
                    <a:pt x="56892" y="45086"/>
                  </a:cubicBezTo>
                  <a:lnTo>
                    <a:pt x="49249" y="37898"/>
                  </a:lnTo>
                  <a:lnTo>
                    <a:pt x="49499" y="57301"/>
                  </a:lnTo>
                  <a:lnTo>
                    <a:pt x="49158" y="32074"/>
                  </a:lnTo>
                  <a:lnTo>
                    <a:pt x="49158" y="30755"/>
                  </a:lnTo>
                  <a:cubicBezTo>
                    <a:pt x="49112" y="27206"/>
                    <a:pt x="48475" y="23726"/>
                    <a:pt x="47315" y="20359"/>
                  </a:cubicBezTo>
                  <a:cubicBezTo>
                    <a:pt x="47156" y="19927"/>
                    <a:pt x="46997" y="19518"/>
                    <a:pt x="46837" y="19086"/>
                  </a:cubicBezTo>
                  <a:cubicBezTo>
                    <a:pt x="46428" y="18062"/>
                    <a:pt x="45996" y="17038"/>
                    <a:pt x="45495" y="16037"/>
                  </a:cubicBezTo>
                  <a:cubicBezTo>
                    <a:pt x="43971" y="13035"/>
                    <a:pt x="42038" y="10169"/>
                    <a:pt x="39649" y="7484"/>
                  </a:cubicBezTo>
                  <a:cubicBezTo>
                    <a:pt x="39126" y="6893"/>
                    <a:pt x="38580" y="6302"/>
                    <a:pt x="38011" y="5710"/>
                  </a:cubicBezTo>
                  <a:cubicBezTo>
                    <a:pt x="37397" y="5073"/>
                    <a:pt x="36737" y="4436"/>
                    <a:pt x="36055" y="3822"/>
                  </a:cubicBezTo>
                  <a:cubicBezTo>
                    <a:pt x="36032" y="3822"/>
                    <a:pt x="36032" y="3799"/>
                    <a:pt x="36010" y="3777"/>
                  </a:cubicBezTo>
                  <a:cubicBezTo>
                    <a:pt x="35691" y="3481"/>
                    <a:pt x="35373" y="3208"/>
                    <a:pt x="35031" y="2912"/>
                  </a:cubicBezTo>
                  <a:cubicBezTo>
                    <a:pt x="34963" y="2844"/>
                    <a:pt x="34872" y="2776"/>
                    <a:pt x="34781" y="2707"/>
                  </a:cubicBezTo>
                  <a:cubicBezTo>
                    <a:pt x="34645" y="2594"/>
                    <a:pt x="34508" y="2480"/>
                    <a:pt x="34372" y="2366"/>
                  </a:cubicBezTo>
                  <a:cubicBezTo>
                    <a:pt x="34235" y="2252"/>
                    <a:pt x="34099" y="2139"/>
                    <a:pt x="33962" y="2025"/>
                  </a:cubicBezTo>
                  <a:cubicBezTo>
                    <a:pt x="33871" y="1957"/>
                    <a:pt x="33803" y="1889"/>
                    <a:pt x="33712" y="1820"/>
                  </a:cubicBezTo>
                  <a:cubicBezTo>
                    <a:pt x="33689" y="1798"/>
                    <a:pt x="33667" y="1775"/>
                    <a:pt x="33644" y="1752"/>
                  </a:cubicBezTo>
                  <a:cubicBezTo>
                    <a:pt x="33371" y="1547"/>
                    <a:pt x="33098" y="1320"/>
                    <a:pt x="32825" y="1115"/>
                  </a:cubicBezTo>
                  <a:cubicBezTo>
                    <a:pt x="32734" y="1047"/>
                    <a:pt x="32643" y="979"/>
                    <a:pt x="32552" y="910"/>
                  </a:cubicBezTo>
                  <a:cubicBezTo>
                    <a:pt x="32529" y="888"/>
                    <a:pt x="32506" y="865"/>
                    <a:pt x="32484" y="842"/>
                  </a:cubicBezTo>
                  <a:cubicBezTo>
                    <a:pt x="32461" y="819"/>
                    <a:pt x="32415" y="797"/>
                    <a:pt x="32393" y="774"/>
                  </a:cubicBezTo>
                  <a:cubicBezTo>
                    <a:pt x="32051" y="524"/>
                    <a:pt x="31688" y="251"/>
                    <a:pt x="31346" y="0"/>
                  </a:cubicBezTo>
                  <a:cubicBezTo>
                    <a:pt x="30960" y="296"/>
                    <a:pt x="30596" y="592"/>
                    <a:pt x="30209" y="888"/>
                  </a:cubicBezTo>
                  <a:cubicBezTo>
                    <a:pt x="30209" y="888"/>
                    <a:pt x="30186" y="910"/>
                    <a:pt x="30163" y="933"/>
                  </a:cubicBezTo>
                  <a:cubicBezTo>
                    <a:pt x="30072" y="1001"/>
                    <a:pt x="29981" y="1070"/>
                    <a:pt x="29890" y="1138"/>
                  </a:cubicBezTo>
                  <a:cubicBezTo>
                    <a:pt x="29618" y="1365"/>
                    <a:pt x="29367" y="1593"/>
                    <a:pt x="29094" y="1820"/>
                  </a:cubicBezTo>
                  <a:cubicBezTo>
                    <a:pt x="29072" y="1820"/>
                    <a:pt x="29049" y="1843"/>
                    <a:pt x="29026" y="1866"/>
                  </a:cubicBezTo>
                  <a:cubicBezTo>
                    <a:pt x="28935" y="1934"/>
                    <a:pt x="28867" y="2025"/>
                    <a:pt x="28776" y="2093"/>
                  </a:cubicBezTo>
                  <a:cubicBezTo>
                    <a:pt x="28503" y="2321"/>
                    <a:pt x="28230" y="2548"/>
                    <a:pt x="27980" y="2798"/>
                  </a:cubicBezTo>
                  <a:cubicBezTo>
                    <a:pt x="27889" y="2867"/>
                    <a:pt x="27798" y="2935"/>
                    <a:pt x="27729" y="3003"/>
                  </a:cubicBezTo>
                  <a:cubicBezTo>
                    <a:pt x="27411" y="3299"/>
                    <a:pt x="27093" y="3595"/>
                    <a:pt x="26774" y="3890"/>
                  </a:cubicBezTo>
                  <a:cubicBezTo>
                    <a:pt x="26751" y="3913"/>
                    <a:pt x="26751" y="3936"/>
                    <a:pt x="26729" y="3959"/>
                  </a:cubicBezTo>
                  <a:cubicBezTo>
                    <a:pt x="18608" y="11761"/>
                    <a:pt x="14195" y="21338"/>
                    <a:pt x="14331" y="31187"/>
                  </a:cubicBezTo>
                  <a:lnTo>
                    <a:pt x="14331" y="32507"/>
                  </a:lnTo>
                  <a:lnTo>
                    <a:pt x="14672" y="57756"/>
                  </a:lnTo>
                  <a:lnTo>
                    <a:pt x="14422" y="38353"/>
                  </a:lnTo>
                  <a:lnTo>
                    <a:pt x="6961" y="45746"/>
                  </a:lnTo>
                  <a:cubicBezTo>
                    <a:pt x="3708" y="48953"/>
                    <a:pt x="1502" y="53230"/>
                    <a:pt x="546" y="57938"/>
                  </a:cubicBezTo>
                  <a:cubicBezTo>
                    <a:pt x="455" y="58371"/>
                    <a:pt x="364" y="58826"/>
                    <a:pt x="296" y="59280"/>
                  </a:cubicBezTo>
                  <a:cubicBezTo>
                    <a:pt x="296" y="59280"/>
                    <a:pt x="296" y="59303"/>
                    <a:pt x="296" y="59303"/>
                  </a:cubicBezTo>
                  <a:cubicBezTo>
                    <a:pt x="228" y="59735"/>
                    <a:pt x="182" y="60145"/>
                    <a:pt x="137" y="60577"/>
                  </a:cubicBezTo>
                  <a:cubicBezTo>
                    <a:pt x="137" y="60623"/>
                    <a:pt x="137" y="60668"/>
                    <a:pt x="137" y="60714"/>
                  </a:cubicBezTo>
                  <a:cubicBezTo>
                    <a:pt x="91" y="61100"/>
                    <a:pt x="69" y="61487"/>
                    <a:pt x="46" y="61896"/>
                  </a:cubicBezTo>
                  <a:cubicBezTo>
                    <a:pt x="46" y="61965"/>
                    <a:pt x="46" y="62033"/>
                    <a:pt x="23" y="62124"/>
                  </a:cubicBezTo>
                  <a:cubicBezTo>
                    <a:pt x="23" y="62579"/>
                    <a:pt x="0" y="63034"/>
                    <a:pt x="23" y="63489"/>
                  </a:cubicBezTo>
                  <a:lnTo>
                    <a:pt x="23" y="63489"/>
                  </a:lnTo>
                  <a:lnTo>
                    <a:pt x="7370" y="63398"/>
                  </a:lnTo>
                  <a:lnTo>
                    <a:pt x="14741" y="63307"/>
                  </a:lnTo>
                  <a:lnTo>
                    <a:pt x="15173" y="63307"/>
                  </a:lnTo>
                  <a:lnTo>
                    <a:pt x="24477" y="63170"/>
                  </a:lnTo>
                  <a:lnTo>
                    <a:pt x="23589" y="65900"/>
                  </a:lnTo>
                  <a:lnTo>
                    <a:pt x="22589" y="68948"/>
                  </a:lnTo>
                  <a:cubicBezTo>
                    <a:pt x="22543" y="69107"/>
                    <a:pt x="22520" y="69289"/>
                    <a:pt x="22520" y="69449"/>
                  </a:cubicBezTo>
                  <a:cubicBezTo>
                    <a:pt x="22520" y="69494"/>
                    <a:pt x="22520" y="69562"/>
                    <a:pt x="22543" y="69631"/>
                  </a:cubicBezTo>
                  <a:cubicBezTo>
                    <a:pt x="22611" y="70177"/>
                    <a:pt x="22998" y="70654"/>
                    <a:pt x="23498" y="70722"/>
                  </a:cubicBezTo>
                  <a:cubicBezTo>
                    <a:pt x="23544" y="70745"/>
                    <a:pt x="23612" y="70745"/>
                    <a:pt x="23658" y="70745"/>
                  </a:cubicBezTo>
                  <a:lnTo>
                    <a:pt x="24932" y="70722"/>
                  </a:lnTo>
                  <a:cubicBezTo>
                    <a:pt x="24204" y="71974"/>
                    <a:pt x="23817" y="73429"/>
                    <a:pt x="23817" y="74999"/>
                  </a:cubicBezTo>
                  <a:cubicBezTo>
                    <a:pt x="23885" y="79617"/>
                    <a:pt x="32461" y="95426"/>
                    <a:pt x="32461" y="95426"/>
                  </a:cubicBezTo>
                  <a:cubicBezTo>
                    <a:pt x="32461" y="95426"/>
                    <a:pt x="40605" y="79389"/>
                    <a:pt x="40559" y="74772"/>
                  </a:cubicBezTo>
                  <a:cubicBezTo>
                    <a:pt x="40536" y="73225"/>
                    <a:pt x="40081" y="71769"/>
                    <a:pt x="39331" y="70540"/>
                  </a:cubicBezTo>
                  <a:lnTo>
                    <a:pt x="40832" y="70518"/>
                  </a:lnTo>
                  <a:cubicBezTo>
                    <a:pt x="41537" y="70518"/>
                    <a:pt x="42015" y="69790"/>
                    <a:pt x="41924" y="69039"/>
                  </a:cubicBezTo>
                  <a:cubicBezTo>
                    <a:pt x="41924" y="68925"/>
                    <a:pt x="41878" y="68812"/>
                    <a:pt x="41856" y="68721"/>
                  </a:cubicBezTo>
                  <a:lnTo>
                    <a:pt x="41196" y="66878"/>
                  </a:lnTo>
                  <a:lnTo>
                    <a:pt x="39831" y="62988"/>
                  </a:lnTo>
                  <a:lnTo>
                    <a:pt x="32006" y="63079"/>
                  </a:lnTo>
                  <a:lnTo>
                    <a:pt x="49567" y="62852"/>
                  </a:lnTo>
                  <a:close/>
                </a:path>
              </a:pathLst>
            </a:custGeom>
            <a:noFill/>
            <a:ln w="151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3070;p78">
              <a:extLst>
                <a:ext uri="{FF2B5EF4-FFF2-40B4-BE49-F238E27FC236}">
                  <a16:creationId xmlns:a16="http://schemas.microsoft.com/office/drawing/2014/main" id="{B199CFE1-B006-4339-A79F-8E14C4F2653C}"/>
                </a:ext>
              </a:extLst>
            </p:cNvPr>
            <p:cNvSpPr/>
            <p:nvPr/>
          </p:nvSpPr>
          <p:spPr>
            <a:xfrm>
              <a:off x="5710358" y="3713866"/>
              <a:ext cx="277340" cy="476358"/>
            </a:xfrm>
            <a:custGeom>
              <a:avLst/>
              <a:gdLst/>
              <a:ahLst/>
              <a:cxnLst/>
              <a:rect l="l" t="t" r="r" b="b"/>
              <a:pathLst>
                <a:path w="16834" h="28914" extrusionOk="0">
                  <a:moveTo>
                    <a:pt x="8388" y="1"/>
                  </a:moveTo>
                  <a:cubicBezTo>
                    <a:pt x="8360" y="1"/>
                    <a:pt x="8331" y="1"/>
                    <a:pt x="8303" y="1"/>
                  </a:cubicBezTo>
                  <a:cubicBezTo>
                    <a:pt x="3685" y="69"/>
                    <a:pt x="0" y="3868"/>
                    <a:pt x="46" y="8486"/>
                  </a:cubicBezTo>
                  <a:cubicBezTo>
                    <a:pt x="114" y="13104"/>
                    <a:pt x="8690" y="28913"/>
                    <a:pt x="8690" y="28913"/>
                  </a:cubicBezTo>
                  <a:cubicBezTo>
                    <a:pt x="8690" y="28913"/>
                    <a:pt x="16834" y="12876"/>
                    <a:pt x="16788" y="8259"/>
                  </a:cubicBezTo>
                  <a:cubicBezTo>
                    <a:pt x="16720" y="3669"/>
                    <a:pt x="12967" y="1"/>
                    <a:pt x="838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3071;p78">
              <a:extLst>
                <a:ext uri="{FF2B5EF4-FFF2-40B4-BE49-F238E27FC236}">
                  <a16:creationId xmlns:a16="http://schemas.microsoft.com/office/drawing/2014/main" id="{50B5CD79-8468-484B-AC73-AB7C74E273A5}"/>
                </a:ext>
              </a:extLst>
            </p:cNvPr>
            <p:cNvSpPr/>
            <p:nvPr/>
          </p:nvSpPr>
          <p:spPr>
            <a:xfrm>
              <a:off x="5770327" y="3713866"/>
              <a:ext cx="155903" cy="267603"/>
            </a:xfrm>
            <a:custGeom>
              <a:avLst/>
              <a:gdLst/>
              <a:ahLst/>
              <a:cxnLst/>
              <a:rect l="l" t="t" r="r" b="b"/>
              <a:pathLst>
                <a:path w="9463" h="16243" extrusionOk="0">
                  <a:moveTo>
                    <a:pt x="4706" y="1"/>
                  </a:moveTo>
                  <a:cubicBezTo>
                    <a:pt x="4691" y="1"/>
                    <a:pt x="4677" y="1"/>
                    <a:pt x="4663" y="1"/>
                  </a:cubicBezTo>
                  <a:cubicBezTo>
                    <a:pt x="2070" y="47"/>
                    <a:pt x="0" y="2162"/>
                    <a:pt x="45" y="4755"/>
                  </a:cubicBezTo>
                  <a:cubicBezTo>
                    <a:pt x="68" y="7349"/>
                    <a:pt x="4868" y="16243"/>
                    <a:pt x="4868" y="16243"/>
                  </a:cubicBezTo>
                  <a:cubicBezTo>
                    <a:pt x="4868" y="16243"/>
                    <a:pt x="9463" y="7235"/>
                    <a:pt x="9417" y="4642"/>
                  </a:cubicBezTo>
                  <a:cubicBezTo>
                    <a:pt x="9395" y="2063"/>
                    <a:pt x="7280" y="1"/>
                    <a:pt x="4706" y="1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3072;p78">
              <a:extLst>
                <a:ext uri="{FF2B5EF4-FFF2-40B4-BE49-F238E27FC236}">
                  <a16:creationId xmlns:a16="http://schemas.microsoft.com/office/drawing/2014/main" id="{D4D48267-1A17-49CD-8271-869F037B2169}"/>
                </a:ext>
              </a:extLst>
            </p:cNvPr>
            <p:cNvSpPr/>
            <p:nvPr/>
          </p:nvSpPr>
          <p:spPr>
            <a:xfrm>
              <a:off x="5834398" y="2556234"/>
              <a:ext cx="774" cy="74961"/>
            </a:xfrm>
            <a:custGeom>
              <a:avLst/>
              <a:gdLst/>
              <a:ahLst/>
              <a:cxnLst/>
              <a:rect l="l" t="t" r="r" b="b"/>
              <a:pathLst>
                <a:path w="47" h="4550" fill="none" extrusionOk="0">
                  <a:moveTo>
                    <a:pt x="46" y="4550"/>
                  </a:moveTo>
                  <a:lnTo>
                    <a:pt x="1" y="0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3073;p78">
              <a:extLst>
                <a:ext uri="{FF2B5EF4-FFF2-40B4-BE49-F238E27FC236}">
                  <a16:creationId xmlns:a16="http://schemas.microsoft.com/office/drawing/2014/main" id="{6AD5560E-8CE4-4BB6-9BE9-16BC36B64EFB}"/>
                </a:ext>
              </a:extLst>
            </p:cNvPr>
            <p:cNvSpPr/>
            <p:nvPr/>
          </p:nvSpPr>
          <p:spPr>
            <a:xfrm>
              <a:off x="5796176" y="2481272"/>
              <a:ext cx="75340" cy="74978"/>
            </a:xfrm>
            <a:custGeom>
              <a:avLst/>
              <a:gdLst/>
              <a:ahLst/>
              <a:cxnLst/>
              <a:rect l="l" t="t" r="r" b="b"/>
              <a:pathLst>
                <a:path w="4573" h="4551" extrusionOk="0">
                  <a:moveTo>
                    <a:pt x="2253" y="1"/>
                  </a:moveTo>
                  <a:cubicBezTo>
                    <a:pt x="1001" y="23"/>
                    <a:pt x="1" y="1047"/>
                    <a:pt x="23" y="2298"/>
                  </a:cubicBezTo>
                  <a:cubicBezTo>
                    <a:pt x="23" y="3549"/>
                    <a:pt x="1070" y="4550"/>
                    <a:pt x="2321" y="4550"/>
                  </a:cubicBezTo>
                  <a:cubicBezTo>
                    <a:pt x="3572" y="4527"/>
                    <a:pt x="4573" y="3504"/>
                    <a:pt x="4550" y="2253"/>
                  </a:cubicBezTo>
                  <a:cubicBezTo>
                    <a:pt x="4527" y="1002"/>
                    <a:pt x="3504" y="1"/>
                    <a:pt x="2253" y="1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3074;p78">
              <a:extLst>
                <a:ext uri="{FF2B5EF4-FFF2-40B4-BE49-F238E27FC236}">
                  <a16:creationId xmlns:a16="http://schemas.microsoft.com/office/drawing/2014/main" id="{57CC039B-BE6F-4141-B86B-7C746446150E}"/>
                </a:ext>
              </a:extLst>
            </p:cNvPr>
            <p:cNvSpPr/>
            <p:nvPr/>
          </p:nvSpPr>
          <p:spPr>
            <a:xfrm>
              <a:off x="5804793" y="2494766"/>
              <a:ext cx="57366" cy="13888"/>
            </a:xfrm>
            <a:custGeom>
              <a:avLst/>
              <a:gdLst/>
              <a:ahLst/>
              <a:cxnLst/>
              <a:rect l="l" t="t" r="r" b="b"/>
              <a:pathLst>
                <a:path w="3482" h="843" fill="none" extrusionOk="0">
                  <a:moveTo>
                    <a:pt x="1" y="23"/>
                  </a:moveTo>
                  <a:cubicBezTo>
                    <a:pt x="433" y="524"/>
                    <a:pt x="1047" y="842"/>
                    <a:pt x="1752" y="842"/>
                  </a:cubicBezTo>
                  <a:cubicBezTo>
                    <a:pt x="2458" y="819"/>
                    <a:pt x="3072" y="501"/>
                    <a:pt x="3481" y="1"/>
                  </a:cubicBezTo>
                </a:path>
              </a:pathLst>
            </a:custGeom>
            <a:noFill/>
            <a:ln w="4550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3075;p78">
              <a:extLst>
                <a:ext uri="{FF2B5EF4-FFF2-40B4-BE49-F238E27FC236}">
                  <a16:creationId xmlns:a16="http://schemas.microsoft.com/office/drawing/2014/main" id="{E8208200-92A8-4694-A747-AB4647C62DF2}"/>
                </a:ext>
              </a:extLst>
            </p:cNvPr>
            <p:cNvSpPr/>
            <p:nvPr/>
          </p:nvSpPr>
          <p:spPr>
            <a:xfrm>
              <a:off x="5805172" y="2528127"/>
              <a:ext cx="57728" cy="14251"/>
            </a:xfrm>
            <a:custGeom>
              <a:avLst/>
              <a:gdLst/>
              <a:ahLst/>
              <a:cxnLst/>
              <a:rect l="l" t="t" r="r" b="b"/>
              <a:pathLst>
                <a:path w="3504" h="865" fill="none" extrusionOk="0">
                  <a:moveTo>
                    <a:pt x="3504" y="819"/>
                  </a:moveTo>
                  <a:cubicBezTo>
                    <a:pt x="3094" y="319"/>
                    <a:pt x="2457" y="0"/>
                    <a:pt x="1752" y="0"/>
                  </a:cubicBezTo>
                  <a:cubicBezTo>
                    <a:pt x="1047" y="23"/>
                    <a:pt x="410" y="364"/>
                    <a:pt x="1" y="864"/>
                  </a:cubicBezTo>
                </a:path>
              </a:pathLst>
            </a:custGeom>
            <a:noFill/>
            <a:ln w="4550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3076;p78">
              <a:extLst>
                <a:ext uri="{FF2B5EF4-FFF2-40B4-BE49-F238E27FC236}">
                  <a16:creationId xmlns:a16="http://schemas.microsoft.com/office/drawing/2014/main" id="{1619A157-D6E7-48D9-93CD-03569750F560}"/>
                </a:ext>
              </a:extLst>
            </p:cNvPr>
            <p:cNvSpPr/>
            <p:nvPr/>
          </p:nvSpPr>
          <p:spPr>
            <a:xfrm>
              <a:off x="5552198" y="2618064"/>
              <a:ext cx="583166" cy="1042983"/>
            </a:xfrm>
            <a:custGeom>
              <a:avLst/>
              <a:gdLst/>
              <a:ahLst/>
              <a:cxnLst/>
              <a:rect l="l" t="t" r="r" b="b"/>
              <a:pathLst>
                <a:path w="35397" h="63307" extrusionOk="0">
                  <a:moveTo>
                    <a:pt x="17175" y="0"/>
                  </a:moveTo>
                  <a:cubicBezTo>
                    <a:pt x="6120" y="8394"/>
                    <a:pt x="1" y="19586"/>
                    <a:pt x="160" y="31187"/>
                  </a:cubicBezTo>
                  <a:lnTo>
                    <a:pt x="160" y="32507"/>
                  </a:lnTo>
                  <a:lnTo>
                    <a:pt x="570" y="63307"/>
                  </a:lnTo>
                  <a:lnTo>
                    <a:pt x="35396" y="62852"/>
                  </a:lnTo>
                  <a:lnTo>
                    <a:pt x="34987" y="32074"/>
                  </a:lnTo>
                  <a:lnTo>
                    <a:pt x="34987" y="30755"/>
                  </a:lnTo>
                  <a:cubicBezTo>
                    <a:pt x="34827" y="19154"/>
                    <a:pt x="28435" y="8099"/>
                    <a:pt x="17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3077;p78">
              <a:extLst>
                <a:ext uri="{FF2B5EF4-FFF2-40B4-BE49-F238E27FC236}">
                  <a16:creationId xmlns:a16="http://schemas.microsoft.com/office/drawing/2014/main" id="{9B264D92-AC48-479C-A74D-8AFAD9A73A57}"/>
                </a:ext>
              </a:extLst>
            </p:cNvPr>
            <p:cNvSpPr/>
            <p:nvPr/>
          </p:nvSpPr>
          <p:spPr>
            <a:xfrm>
              <a:off x="5552198" y="2618064"/>
              <a:ext cx="583166" cy="1042983"/>
            </a:xfrm>
            <a:custGeom>
              <a:avLst/>
              <a:gdLst/>
              <a:ahLst/>
              <a:cxnLst/>
              <a:rect l="l" t="t" r="r" b="b"/>
              <a:pathLst>
                <a:path w="35397" h="63307" extrusionOk="0">
                  <a:moveTo>
                    <a:pt x="17175" y="0"/>
                  </a:moveTo>
                  <a:cubicBezTo>
                    <a:pt x="6120" y="8394"/>
                    <a:pt x="1" y="19586"/>
                    <a:pt x="160" y="31187"/>
                  </a:cubicBezTo>
                  <a:lnTo>
                    <a:pt x="160" y="32507"/>
                  </a:lnTo>
                  <a:lnTo>
                    <a:pt x="570" y="63307"/>
                  </a:lnTo>
                  <a:lnTo>
                    <a:pt x="35396" y="62852"/>
                  </a:lnTo>
                  <a:lnTo>
                    <a:pt x="34987" y="32074"/>
                  </a:lnTo>
                  <a:lnTo>
                    <a:pt x="34987" y="30755"/>
                  </a:lnTo>
                  <a:cubicBezTo>
                    <a:pt x="34827" y="19154"/>
                    <a:pt x="28435" y="8099"/>
                    <a:pt x="17175" y="0"/>
                  </a:cubicBezTo>
                  <a:close/>
                </a:path>
              </a:pathLst>
            </a:custGeom>
            <a:solidFill>
              <a:srgbClr val="FD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3078;p78">
              <a:extLst>
                <a:ext uri="{FF2B5EF4-FFF2-40B4-BE49-F238E27FC236}">
                  <a16:creationId xmlns:a16="http://schemas.microsoft.com/office/drawing/2014/main" id="{3435C98C-B857-41A7-A1DB-6B1211004FD1}"/>
                </a:ext>
              </a:extLst>
            </p:cNvPr>
            <p:cNvSpPr/>
            <p:nvPr/>
          </p:nvSpPr>
          <p:spPr>
            <a:xfrm>
              <a:off x="5559694" y="3528374"/>
              <a:ext cx="575669" cy="132673"/>
            </a:xfrm>
            <a:custGeom>
              <a:avLst/>
              <a:gdLst/>
              <a:ahLst/>
              <a:cxnLst/>
              <a:rect l="l" t="t" r="r" b="b"/>
              <a:pathLst>
                <a:path w="34942" h="8053" extrusionOk="0">
                  <a:moveTo>
                    <a:pt x="34850" y="0"/>
                  </a:moveTo>
                  <a:lnTo>
                    <a:pt x="1" y="432"/>
                  </a:lnTo>
                  <a:lnTo>
                    <a:pt x="115" y="8053"/>
                  </a:lnTo>
                  <a:lnTo>
                    <a:pt x="34941" y="7598"/>
                  </a:lnTo>
                  <a:lnTo>
                    <a:pt x="34850" y="0"/>
                  </a:lnTo>
                  <a:close/>
                </a:path>
              </a:pathLst>
            </a:custGeom>
            <a:solidFill>
              <a:srgbClr val="3F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3079;p78">
              <a:extLst>
                <a:ext uri="{FF2B5EF4-FFF2-40B4-BE49-F238E27FC236}">
                  <a16:creationId xmlns:a16="http://schemas.microsoft.com/office/drawing/2014/main" id="{D9A32485-635B-4052-9262-B3E85639A0BD}"/>
                </a:ext>
              </a:extLst>
            </p:cNvPr>
            <p:cNvSpPr/>
            <p:nvPr/>
          </p:nvSpPr>
          <p:spPr>
            <a:xfrm>
              <a:off x="5694624" y="2618064"/>
              <a:ext cx="284457" cy="153909"/>
            </a:xfrm>
            <a:custGeom>
              <a:avLst/>
              <a:gdLst/>
              <a:ahLst/>
              <a:cxnLst/>
              <a:rect l="l" t="t" r="r" b="b"/>
              <a:pathLst>
                <a:path w="17266" h="9342" extrusionOk="0">
                  <a:moveTo>
                    <a:pt x="8530" y="0"/>
                  </a:moveTo>
                  <a:cubicBezTo>
                    <a:pt x="5232" y="2503"/>
                    <a:pt x="2388" y="5255"/>
                    <a:pt x="0" y="8190"/>
                  </a:cubicBezTo>
                  <a:cubicBezTo>
                    <a:pt x="2687" y="8959"/>
                    <a:pt x="5457" y="9341"/>
                    <a:pt x="8229" y="9341"/>
                  </a:cubicBezTo>
                  <a:cubicBezTo>
                    <a:pt x="11275" y="9341"/>
                    <a:pt x="14323" y="8879"/>
                    <a:pt x="17265" y="7962"/>
                  </a:cubicBezTo>
                  <a:cubicBezTo>
                    <a:pt x="14809" y="5096"/>
                    <a:pt x="11874" y="2412"/>
                    <a:pt x="8530" y="0"/>
                  </a:cubicBez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3080;p78">
              <a:extLst>
                <a:ext uri="{FF2B5EF4-FFF2-40B4-BE49-F238E27FC236}">
                  <a16:creationId xmlns:a16="http://schemas.microsoft.com/office/drawing/2014/main" id="{BFC0B4FE-96D8-4ED6-9A6F-FD4F2B7B9FEB}"/>
                </a:ext>
              </a:extLst>
            </p:cNvPr>
            <p:cNvSpPr/>
            <p:nvPr/>
          </p:nvSpPr>
          <p:spPr>
            <a:xfrm>
              <a:off x="5694624" y="2749238"/>
              <a:ext cx="284457" cy="30363"/>
            </a:xfrm>
            <a:custGeom>
              <a:avLst/>
              <a:gdLst/>
              <a:ahLst/>
              <a:cxnLst/>
              <a:rect l="l" t="t" r="r" b="b"/>
              <a:pathLst>
                <a:path w="17266" h="1843" fill="none" extrusionOk="0">
                  <a:moveTo>
                    <a:pt x="17265" y="0"/>
                  </a:moveTo>
                  <a:cubicBezTo>
                    <a:pt x="11647" y="1752"/>
                    <a:pt x="5641" y="1843"/>
                    <a:pt x="0" y="228"/>
                  </a:cubicBez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3081;p78">
              <a:extLst>
                <a:ext uri="{FF2B5EF4-FFF2-40B4-BE49-F238E27FC236}">
                  <a16:creationId xmlns:a16="http://schemas.microsoft.com/office/drawing/2014/main" id="{AD8DA773-1B85-41DD-89C8-EA52940B883B}"/>
                </a:ext>
              </a:extLst>
            </p:cNvPr>
            <p:cNvSpPr/>
            <p:nvPr/>
          </p:nvSpPr>
          <p:spPr>
            <a:xfrm>
              <a:off x="5638033" y="2829060"/>
              <a:ext cx="399881" cy="59228"/>
            </a:xfrm>
            <a:custGeom>
              <a:avLst/>
              <a:gdLst/>
              <a:ahLst/>
              <a:cxnLst/>
              <a:rect l="l" t="t" r="r" b="b"/>
              <a:pathLst>
                <a:path w="24272" h="3595" fill="none" extrusionOk="0">
                  <a:moveTo>
                    <a:pt x="0" y="296"/>
                  </a:moveTo>
                  <a:lnTo>
                    <a:pt x="0" y="296"/>
                  </a:lnTo>
                  <a:cubicBezTo>
                    <a:pt x="7780" y="3594"/>
                    <a:pt x="16583" y="3481"/>
                    <a:pt x="24272" y="0"/>
                  </a:cubicBez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3082;p78">
              <a:extLst>
                <a:ext uri="{FF2B5EF4-FFF2-40B4-BE49-F238E27FC236}">
                  <a16:creationId xmlns:a16="http://schemas.microsoft.com/office/drawing/2014/main" id="{3998E61B-5323-4953-A75D-8298C1654BAB}"/>
                </a:ext>
              </a:extLst>
            </p:cNvPr>
            <p:cNvSpPr/>
            <p:nvPr/>
          </p:nvSpPr>
          <p:spPr>
            <a:xfrm>
              <a:off x="5663141" y="3021685"/>
              <a:ext cx="358661" cy="358661"/>
            </a:xfrm>
            <a:custGeom>
              <a:avLst/>
              <a:gdLst/>
              <a:ahLst/>
              <a:cxnLst/>
              <a:rect l="l" t="t" r="r" b="b"/>
              <a:pathLst>
                <a:path w="21770" h="21770" fill="none" extrusionOk="0">
                  <a:moveTo>
                    <a:pt x="21701" y="10760"/>
                  </a:moveTo>
                  <a:cubicBezTo>
                    <a:pt x="21770" y="16720"/>
                    <a:pt x="16993" y="21611"/>
                    <a:pt x="11033" y="21702"/>
                  </a:cubicBezTo>
                  <a:cubicBezTo>
                    <a:pt x="5073" y="21770"/>
                    <a:pt x="159" y="16993"/>
                    <a:pt x="91" y="11033"/>
                  </a:cubicBezTo>
                  <a:cubicBezTo>
                    <a:pt x="0" y="5050"/>
                    <a:pt x="4777" y="160"/>
                    <a:pt x="10760" y="92"/>
                  </a:cubicBezTo>
                  <a:cubicBezTo>
                    <a:pt x="16720" y="1"/>
                    <a:pt x="21610" y="4778"/>
                    <a:pt x="21701" y="10760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3083;p78">
              <a:extLst>
                <a:ext uri="{FF2B5EF4-FFF2-40B4-BE49-F238E27FC236}">
                  <a16:creationId xmlns:a16="http://schemas.microsoft.com/office/drawing/2014/main" id="{BEB387E3-C978-4AFB-8905-005BEBE12455}"/>
                </a:ext>
              </a:extLst>
            </p:cNvPr>
            <p:cNvSpPr/>
            <p:nvPr/>
          </p:nvSpPr>
          <p:spPr>
            <a:xfrm>
              <a:off x="5715597" y="3074900"/>
              <a:ext cx="254110" cy="252249"/>
            </a:xfrm>
            <a:custGeom>
              <a:avLst/>
              <a:gdLst/>
              <a:ahLst/>
              <a:cxnLst/>
              <a:rect l="l" t="t" r="r" b="b"/>
              <a:pathLst>
                <a:path w="15424" h="15311" extrusionOk="0">
                  <a:moveTo>
                    <a:pt x="7683" y="0"/>
                  </a:moveTo>
                  <a:cubicBezTo>
                    <a:pt x="7655" y="0"/>
                    <a:pt x="7627" y="0"/>
                    <a:pt x="7599" y="1"/>
                  </a:cubicBezTo>
                  <a:cubicBezTo>
                    <a:pt x="3390" y="69"/>
                    <a:pt x="1" y="3527"/>
                    <a:pt x="46" y="7758"/>
                  </a:cubicBezTo>
                  <a:cubicBezTo>
                    <a:pt x="114" y="11947"/>
                    <a:pt x="3504" y="15311"/>
                    <a:pt x="7678" y="15311"/>
                  </a:cubicBezTo>
                  <a:cubicBezTo>
                    <a:pt x="7720" y="15311"/>
                    <a:pt x="7761" y="15310"/>
                    <a:pt x="7803" y="15310"/>
                  </a:cubicBezTo>
                  <a:cubicBezTo>
                    <a:pt x="12034" y="15264"/>
                    <a:pt x="15424" y="11784"/>
                    <a:pt x="15355" y="7553"/>
                  </a:cubicBezTo>
                  <a:cubicBezTo>
                    <a:pt x="15310" y="3372"/>
                    <a:pt x="11876" y="0"/>
                    <a:pt x="7683" y="0"/>
                  </a:cubicBezTo>
                  <a:close/>
                </a:path>
              </a:pathLst>
            </a:custGeom>
            <a:solidFill>
              <a:srgbClr val="65C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3084;p78">
              <a:extLst>
                <a:ext uri="{FF2B5EF4-FFF2-40B4-BE49-F238E27FC236}">
                  <a16:creationId xmlns:a16="http://schemas.microsoft.com/office/drawing/2014/main" id="{590AF288-08E3-456C-861C-1FC8DBC8D418}"/>
                </a:ext>
              </a:extLst>
            </p:cNvPr>
            <p:cNvSpPr/>
            <p:nvPr/>
          </p:nvSpPr>
          <p:spPr>
            <a:xfrm>
              <a:off x="5317611" y="3249914"/>
              <a:ext cx="243978" cy="414132"/>
            </a:xfrm>
            <a:custGeom>
              <a:avLst/>
              <a:gdLst/>
              <a:ahLst/>
              <a:cxnLst/>
              <a:rect l="l" t="t" r="r" b="b"/>
              <a:pathLst>
                <a:path w="14809" h="25137" extrusionOk="0">
                  <a:moveTo>
                    <a:pt x="14490" y="1"/>
                  </a:moveTo>
                  <a:lnTo>
                    <a:pt x="7029" y="7394"/>
                  </a:lnTo>
                  <a:cubicBezTo>
                    <a:pt x="2525" y="11829"/>
                    <a:pt x="0" y="18335"/>
                    <a:pt x="91" y="25137"/>
                  </a:cubicBezTo>
                  <a:lnTo>
                    <a:pt x="14809" y="24955"/>
                  </a:lnTo>
                  <a:lnTo>
                    <a:pt x="14490" y="1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3085;p78">
              <a:extLst>
                <a:ext uri="{FF2B5EF4-FFF2-40B4-BE49-F238E27FC236}">
                  <a16:creationId xmlns:a16="http://schemas.microsoft.com/office/drawing/2014/main" id="{A63EFB1E-799A-42D8-9A7F-1DB0B48BB202}"/>
                </a:ext>
              </a:extLst>
            </p:cNvPr>
            <p:cNvSpPr/>
            <p:nvPr/>
          </p:nvSpPr>
          <p:spPr>
            <a:xfrm>
              <a:off x="5318352" y="3569595"/>
              <a:ext cx="243237" cy="94451"/>
            </a:xfrm>
            <a:custGeom>
              <a:avLst/>
              <a:gdLst/>
              <a:ahLst/>
              <a:cxnLst/>
              <a:rect l="l" t="t" r="r" b="b"/>
              <a:pathLst>
                <a:path w="14764" h="5733" extrusionOk="0">
                  <a:moveTo>
                    <a:pt x="14695" y="0"/>
                  </a:moveTo>
                  <a:lnTo>
                    <a:pt x="569" y="182"/>
                  </a:lnTo>
                  <a:cubicBezTo>
                    <a:pt x="205" y="1979"/>
                    <a:pt x="1" y="3845"/>
                    <a:pt x="46" y="5733"/>
                  </a:cubicBezTo>
                  <a:lnTo>
                    <a:pt x="14764" y="5551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3086;p78">
              <a:extLst>
                <a:ext uri="{FF2B5EF4-FFF2-40B4-BE49-F238E27FC236}">
                  <a16:creationId xmlns:a16="http://schemas.microsoft.com/office/drawing/2014/main" id="{424A7ED0-D5CF-4072-BCA1-70EFB8320901}"/>
                </a:ext>
              </a:extLst>
            </p:cNvPr>
            <p:cNvSpPr/>
            <p:nvPr/>
          </p:nvSpPr>
          <p:spPr>
            <a:xfrm>
              <a:off x="5324728" y="3585328"/>
              <a:ext cx="235741" cy="3394"/>
            </a:xfrm>
            <a:custGeom>
              <a:avLst/>
              <a:gdLst/>
              <a:ahLst/>
              <a:cxnLst/>
              <a:rect l="l" t="t" r="r" b="b"/>
              <a:pathLst>
                <a:path w="14309" h="206" fill="none" extrusionOk="0">
                  <a:moveTo>
                    <a:pt x="0" y="205"/>
                  </a:moveTo>
                  <a:lnTo>
                    <a:pt x="14308" y="1"/>
                  </a:lnTo>
                </a:path>
              </a:pathLst>
            </a:custGeom>
            <a:noFill/>
            <a:ln w="9675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3087;p78">
              <a:extLst>
                <a:ext uri="{FF2B5EF4-FFF2-40B4-BE49-F238E27FC236}">
                  <a16:creationId xmlns:a16="http://schemas.microsoft.com/office/drawing/2014/main" id="{331FACC3-92A4-4522-9F10-DBBD9BC6F8E5}"/>
                </a:ext>
              </a:extLst>
            </p:cNvPr>
            <p:cNvSpPr/>
            <p:nvPr/>
          </p:nvSpPr>
          <p:spPr>
            <a:xfrm>
              <a:off x="6130092" y="3242417"/>
              <a:ext cx="247735" cy="411134"/>
            </a:xfrm>
            <a:custGeom>
              <a:avLst/>
              <a:gdLst/>
              <a:ahLst/>
              <a:cxnLst/>
              <a:rect l="l" t="t" r="r" b="b"/>
              <a:pathLst>
                <a:path w="15037" h="24955" extrusionOk="0">
                  <a:moveTo>
                    <a:pt x="1" y="1"/>
                  </a:moveTo>
                  <a:lnTo>
                    <a:pt x="319" y="24955"/>
                  </a:lnTo>
                  <a:lnTo>
                    <a:pt x="15037" y="24773"/>
                  </a:lnTo>
                  <a:cubicBezTo>
                    <a:pt x="14946" y="17971"/>
                    <a:pt x="12239" y="11534"/>
                    <a:pt x="7644" y="71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3088;p78">
              <a:extLst>
                <a:ext uri="{FF2B5EF4-FFF2-40B4-BE49-F238E27FC236}">
                  <a16:creationId xmlns:a16="http://schemas.microsoft.com/office/drawing/2014/main" id="{F873A970-488A-4D39-8AF5-6DBBBEE86365}"/>
                </a:ext>
              </a:extLst>
            </p:cNvPr>
            <p:cNvSpPr/>
            <p:nvPr/>
          </p:nvSpPr>
          <p:spPr>
            <a:xfrm>
              <a:off x="6134210" y="3559479"/>
              <a:ext cx="243616" cy="94072"/>
            </a:xfrm>
            <a:custGeom>
              <a:avLst/>
              <a:gdLst/>
              <a:ahLst/>
              <a:cxnLst/>
              <a:rect l="l" t="t" r="r" b="b"/>
              <a:pathLst>
                <a:path w="14787" h="5710" extrusionOk="0">
                  <a:moveTo>
                    <a:pt x="14127" y="0"/>
                  </a:moveTo>
                  <a:lnTo>
                    <a:pt x="1" y="159"/>
                  </a:lnTo>
                  <a:lnTo>
                    <a:pt x="69" y="5710"/>
                  </a:lnTo>
                  <a:lnTo>
                    <a:pt x="14787" y="5528"/>
                  </a:lnTo>
                  <a:cubicBezTo>
                    <a:pt x="14764" y="3640"/>
                    <a:pt x="14536" y="1774"/>
                    <a:pt x="14127" y="0"/>
                  </a:cubicBez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3089;p78">
              <a:extLst>
                <a:ext uri="{FF2B5EF4-FFF2-40B4-BE49-F238E27FC236}">
                  <a16:creationId xmlns:a16="http://schemas.microsoft.com/office/drawing/2014/main" id="{D286B8F9-2B17-4C68-9004-CA707BE66820}"/>
                </a:ext>
              </a:extLst>
            </p:cNvPr>
            <p:cNvSpPr/>
            <p:nvPr/>
          </p:nvSpPr>
          <p:spPr>
            <a:xfrm>
              <a:off x="6135347" y="3575212"/>
              <a:ext cx="236103" cy="3015"/>
            </a:xfrm>
            <a:custGeom>
              <a:avLst/>
              <a:gdLst/>
              <a:ahLst/>
              <a:cxnLst/>
              <a:rect l="l" t="t" r="r" b="b"/>
              <a:pathLst>
                <a:path w="14331" h="183" fill="none" extrusionOk="0">
                  <a:moveTo>
                    <a:pt x="0" y="183"/>
                  </a:moveTo>
                  <a:lnTo>
                    <a:pt x="14331" y="1"/>
                  </a:lnTo>
                </a:path>
              </a:pathLst>
            </a:custGeom>
            <a:noFill/>
            <a:ln w="9675" cap="rnd" cmpd="sng">
              <a:solidFill>
                <a:srgbClr val="D3F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3090;p78">
              <a:extLst>
                <a:ext uri="{FF2B5EF4-FFF2-40B4-BE49-F238E27FC236}">
                  <a16:creationId xmlns:a16="http://schemas.microsoft.com/office/drawing/2014/main" id="{60F683DA-6A87-446F-8710-034D0DC12A91}"/>
                </a:ext>
              </a:extLst>
            </p:cNvPr>
            <p:cNvSpPr/>
            <p:nvPr/>
          </p:nvSpPr>
          <p:spPr>
            <a:xfrm>
              <a:off x="5686370" y="3655792"/>
              <a:ext cx="326815" cy="127813"/>
            </a:xfrm>
            <a:custGeom>
              <a:avLst/>
              <a:gdLst/>
              <a:ahLst/>
              <a:cxnLst/>
              <a:rect l="l" t="t" r="r" b="b"/>
              <a:pathLst>
                <a:path w="19837" h="7758" extrusionOk="0">
                  <a:moveTo>
                    <a:pt x="17516" y="0"/>
                  </a:moveTo>
                  <a:lnTo>
                    <a:pt x="2162" y="182"/>
                  </a:lnTo>
                  <a:lnTo>
                    <a:pt x="274" y="5960"/>
                  </a:lnTo>
                  <a:cubicBezTo>
                    <a:pt x="1" y="6825"/>
                    <a:pt x="546" y="7757"/>
                    <a:pt x="1343" y="7757"/>
                  </a:cubicBezTo>
                  <a:lnTo>
                    <a:pt x="18517" y="7530"/>
                  </a:lnTo>
                  <a:cubicBezTo>
                    <a:pt x="19313" y="7530"/>
                    <a:pt x="19836" y="6574"/>
                    <a:pt x="19541" y="5733"/>
                  </a:cubicBezTo>
                  <a:lnTo>
                    <a:pt x="17516" y="0"/>
                  </a:lnTo>
                  <a:close/>
                </a:path>
              </a:pathLst>
            </a:custGeom>
            <a:solidFill>
              <a:srgbClr val="FA6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3091;p78">
              <a:extLst>
                <a:ext uri="{FF2B5EF4-FFF2-40B4-BE49-F238E27FC236}">
                  <a16:creationId xmlns:a16="http://schemas.microsoft.com/office/drawing/2014/main" id="{43C45F84-17E0-40E8-B694-536A4BE0D1E7}"/>
                </a:ext>
              </a:extLst>
            </p:cNvPr>
            <p:cNvSpPr/>
            <p:nvPr/>
          </p:nvSpPr>
          <p:spPr>
            <a:xfrm>
              <a:off x="5686370" y="3700011"/>
              <a:ext cx="326815" cy="83594"/>
            </a:xfrm>
            <a:custGeom>
              <a:avLst/>
              <a:gdLst/>
              <a:ahLst/>
              <a:cxnLst/>
              <a:rect l="l" t="t" r="r" b="b"/>
              <a:pathLst>
                <a:path w="19837" h="5074" extrusionOk="0">
                  <a:moveTo>
                    <a:pt x="18472" y="1"/>
                  </a:moveTo>
                  <a:lnTo>
                    <a:pt x="1274" y="228"/>
                  </a:lnTo>
                  <a:lnTo>
                    <a:pt x="274" y="3276"/>
                  </a:lnTo>
                  <a:cubicBezTo>
                    <a:pt x="1" y="4141"/>
                    <a:pt x="546" y="5073"/>
                    <a:pt x="1343" y="5073"/>
                  </a:cubicBezTo>
                  <a:lnTo>
                    <a:pt x="18517" y="4846"/>
                  </a:lnTo>
                  <a:cubicBezTo>
                    <a:pt x="19313" y="4846"/>
                    <a:pt x="19836" y="3890"/>
                    <a:pt x="19541" y="3049"/>
                  </a:cubicBezTo>
                  <a:lnTo>
                    <a:pt x="18472" y="1"/>
                  </a:lnTo>
                  <a:close/>
                </a:path>
              </a:pathLst>
            </a:custGeom>
            <a:solidFill>
              <a:srgbClr val="B7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3092;p78">
              <a:extLst>
                <a:ext uri="{FF2B5EF4-FFF2-40B4-BE49-F238E27FC236}">
                  <a16:creationId xmlns:a16="http://schemas.microsoft.com/office/drawing/2014/main" id="{A747FBD3-237E-4C69-942C-4D89E128C4FD}"/>
                </a:ext>
              </a:extLst>
            </p:cNvPr>
            <p:cNvSpPr/>
            <p:nvPr/>
          </p:nvSpPr>
          <p:spPr>
            <a:xfrm>
              <a:off x="5560073" y="3532872"/>
              <a:ext cx="573791" cy="7513"/>
            </a:xfrm>
            <a:custGeom>
              <a:avLst/>
              <a:gdLst/>
              <a:ahLst/>
              <a:cxnLst/>
              <a:rect l="l" t="t" r="r" b="b"/>
              <a:pathLst>
                <a:path w="34828" h="456" fill="none" extrusionOk="0">
                  <a:moveTo>
                    <a:pt x="1" y="455"/>
                  </a:moveTo>
                  <a:lnTo>
                    <a:pt x="34827" y="0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3093;p78">
              <a:extLst>
                <a:ext uri="{FF2B5EF4-FFF2-40B4-BE49-F238E27FC236}">
                  <a16:creationId xmlns:a16="http://schemas.microsoft.com/office/drawing/2014/main" id="{A32C5656-1D1D-494D-A0DB-8F372658BD32}"/>
                </a:ext>
              </a:extLst>
            </p:cNvPr>
            <p:cNvSpPr/>
            <p:nvPr/>
          </p:nvSpPr>
          <p:spPr>
            <a:xfrm>
              <a:off x="5700605" y="2788960"/>
              <a:ext cx="37118" cy="37118"/>
            </a:xfrm>
            <a:custGeom>
              <a:avLst/>
              <a:gdLst/>
              <a:ahLst/>
              <a:cxnLst/>
              <a:rect l="l" t="t" r="r" b="b"/>
              <a:pathLst>
                <a:path w="2253" h="2253" fill="none" extrusionOk="0">
                  <a:moveTo>
                    <a:pt x="2253" y="1115"/>
                  </a:moveTo>
                  <a:cubicBezTo>
                    <a:pt x="2253" y="1729"/>
                    <a:pt x="1753" y="2230"/>
                    <a:pt x="1138" y="2252"/>
                  </a:cubicBezTo>
                  <a:cubicBezTo>
                    <a:pt x="524" y="2252"/>
                    <a:pt x="1" y="1752"/>
                    <a:pt x="1" y="1138"/>
                  </a:cubicBezTo>
                  <a:cubicBezTo>
                    <a:pt x="1" y="524"/>
                    <a:pt x="501" y="0"/>
                    <a:pt x="1116" y="0"/>
                  </a:cubicBezTo>
                  <a:cubicBezTo>
                    <a:pt x="1730" y="0"/>
                    <a:pt x="2253" y="501"/>
                    <a:pt x="2253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3094;p78">
              <a:extLst>
                <a:ext uri="{FF2B5EF4-FFF2-40B4-BE49-F238E27FC236}">
                  <a16:creationId xmlns:a16="http://schemas.microsoft.com/office/drawing/2014/main" id="{898E0B9F-B04D-496A-ACFB-01C731B768E4}"/>
                </a:ext>
              </a:extLst>
            </p:cNvPr>
            <p:cNvSpPr/>
            <p:nvPr/>
          </p:nvSpPr>
          <p:spPr>
            <a:xfrm>
              <a:off x="5937087" y="2785961"/>
              <a:ext cx="37497" cy="37118"/>
            </a:xfrm>
            <a:custGeom>
              <a:avLst/>
              <a:gdLst/>
              <a:ahLst/>
              <a:cxnLst/>
              <a:rect l="l" t="t" r="r" b="b"/>
              <a:pathLst>
                <a:path w="2276" h="2253" fill="none" extrusionOk="0">
                  <a:moveTo>
                    <a:pt x="2253" y="1115"/>
                  </a:moveTo>
                  <a:cubicBezTo>
                    <a:pt x="2275" y="1729"/>
                    <a:pt x="1775" y="2230"/>
                    <a:pt x="1161" y="2252"/>
                  </a:cubicBezTo>
                  <a:cubicBezTo>
                    <a:pt x="524" y="2252"/>
                    <a:pt x="23" y="1752"/>
                    <a:pt x="23" y="1138"/>
                  </a:cubicBezTo>
                  <a:cubicBezTo>
                    <a:pt x="1" y="524"/>
                    <a:pt x="501" y="0"/>
                    <a:pt x="1115" y="0"/>
                  </a:cubicBezTo>
                  <a:cubicBezTo>
                    <a:pt x="1752" y="0"/>
                    <a:pt x="2253" y="478"/>
                    <a:pt x="2253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3095;p78">
              <a:extLst>
                <a:ext uri="{FF2B5EF4-FFF2-40B4-BE49-F238E27FC236}">
                  <a16:creationId xmlns:a16="http://schemas.microsoft.com/office/drawing/2014/main" id="{5D56DFF7-8A4E-4E00-86A8-2024CEC822F8}"/>
                </a:ext>
              </a:extLst>
            </p:cNvPr>
            <p:cNvSpPr/>
            <p:nvPr/>
          </p:nvSpPr>
          <p:spPr>
            <a:xfrm>
              <a:off x="5819044" y="2805814"/>
              <a:ext cx="37481" cy="37497"/>
            </a:xfrm>
            <a:custGeom>
              <a:avLst/>
              <a:gdLst/>
              <a:ahLst/>
              <a:cxnLst/>
              <a:rect l="l" t="t" r="r" b="b"/>
              <a:pathLst>
                <a:path w="2275" h="2276" fill="none" extrusionOk="0">
                  <a:moveTo>
                    <a:pt x="2252" y="1116"/>
                  </a:moveTo>
                  <a:cubicBezTo>
                    <a:pt x="2275" y="1730"/>
                    <a:pt x="1774" y="2253"/>
                    <a:pt x="1160" y="2253"/>
                  </a:cubicBezTo>
                  <a:cubicBezTo>
                    <a:pt x="523" y="2276"/>
                    <a:pt x="23" y="1775"/>
                    <a:pt x="0" y="1138"/>
                  </a:cubicBezTo>
                  <a:cubicBezTo>
                    <a:pt x="0" y="524"/>
                    <a:pt x="501" y="24"/>
                    <a:pt x="1115" y="1"/>
                  </a:cubicBezTo>
                  <a:cubicBezTo>
                    <a:pt x="1752" y="1"/>
                    <a:pt x="2252" y="501"/>
                    <a:pt x="2252" y="1116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3096;p78">
              <a:extLst>
                <a:ext uri="{FF2B5EF4-FFF2-40B4-BE49-F238E27FC236}">
                  <a16:creationId xmlns:a16="http://schemas.microsoft.com/office/drawing/2014/main" id="{00648DCA-6B0D-46B0-8D1F-A1CACDE86293}"/>
                </a:ext>
              </a:extLst>
            </p:cNvPr>
            <p:cNvSpPr/>
            <p:nvPr/>
          </p:nvSpPr>
          <p:spPr>
            <a:xfrm>
              <a:off x="5829159" y="3581588"/>
              <a:ext cx="37118" cy="37497"/>
            </a:xfrm>
            <a:custGeom>
              <a:avLst/>
              <a:gdLst/>
              <a:ahLst/>
              <a:cxnLst/>
              <a:rect l="l" t="t" r="r" b="b"/>
              <a:pathLst>
                <a:path w="2253" h="2276" fill="none" extrusionOk="0">
                  <a:moveTo>
                    <a:pt x="2252" y="1115"/>
                  </a:moveTo>
                  <a:cubicBezTo>
                    <a:pt x="2252" y="1752"/>
                    <a:pt x="1752" y="2252"/>
                    <a:pt x="1138" y="2275"/>
                  </a:cubicBezTo>
                  <a:cubicBezTo>
                    <a:pt x="524" y="2275"/>
                    <a:pt x="0" y="1775"/>
                    <a:pt x="0" y="1160"/>
                  </a:cubicBezTo>
                  <a:cubicBezTo>
                    <a:pt x="0" y="523"/>
                    <a:pt x="478" y="23"/>
                    <a:pt x="1115" y="23"/>
                  </a:cubicBezTo>
                  <a:cubicBezTo>
                    <a:pt x="1729" y="0"/>
                    <a:pt x="2230" y="501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3097;p78">
              <a:extLst>
                <a:ext uri="{FF2B5EF4-FFF2-40B4-BE49-F238E27FC236}">
                  <a16:creationId xmlns:a16="http://schemas.microsoft.com/office/drawing/2014/main" id="{286DD4AC-7D50-4AC2-B25A-B8DB88C53A92}"/>
                </a:ext>
              </a:extLst>
            </p:cNvPr>
            <p:cNvSpPr/>
            <p:nvPr/>
          </p:nvSpPr>
          <p:spPr>
            <a:xfrm>
              <a:off x="5658264" y="3583829"/>
              <a:ext cx="37497" cy="37497"/>
            </a:xfrm>
            <a:custGeom>
              <a:avLst/>
              <a:gdLst/>
              <a:ahLst/>
              <a:cxnLst/>
              <a:rect l="l" t="t" r="r" b="b"/>
              <a:pathLst>
                <a:path w="2276" h="2276" fill="none" extrusionOk="0">
                  <a:moveTo>
                    <a:pt x="2252" y="1115"/>
                  </a:moveTo>
                  <a:cubicBezTo>
                    <a:pt x="2275" y="1752"/>
                    <a:pt x="1775" y="2253"/>
                    <a:pt x="1138" y="2253"/>
                  </a:cubicBezTo>
                  <a:cubicBezTo>
                    <a:pt x="524" y="2276"/>
                    <a:pt x="23" y="1775"/>
                    <a:pt x="0" y="1161"/>
                  </a:cubicBezTo>
                  <a:cubicBezTo>
                    <a:pt x="0" y="524"/>
                    <a:pt x="501" y="24"/>
                    <a:pt x="1115" y="24"/>
                  </a:cubicBezTo>
                  <a:cubicBezTo>
                    <a:pt x="1752" y="1"/>
                    <a:pt x="2252" y="501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3098;p78">
              <a:extLst>
                <a:ext uri="{FF2B5EF4-FFF2-40B4-BE49-F238E27FC236}">
                  <a16:creationId xmlns:a16="http://schemas.microsoft.com/office/drawing/2014/main" id="{E0F347D4-830F-42F5-B4F1-F15ABB69FC5E}"/>
                </a:ext>
              </a:extLst>
            </p:cNvPr>
            <p:cNvSpPr/>
            <p:nvPr/>
          </p:nvSpPr>
          <p:spPr>
            <a:xfrm>
              <a:off x="5999676" y="3579710"/>
              <a:ext cx="37497" cy="37118"/>
            </a:xfrm>
            <a:custGeom>
              <a:avLst/>
              <a:gdLst/>
              <a:ahLst/>
              <a:cxnLst/>
              <a:rect l="l" t="t" r="r" b="b"/>
              <a:pathLst>
                <a:path w="2276" h="2253" fill="none" extrusionOk="0">
                  <a:moveTo>
                    <a:pt x="2252" y="1115"/>
                  </a:moveTo>
                  <a:cubicBezTo>
                    <a:pt x="2275" y="1729"/>
                    <a:pt x="1775" y="2230"/>
                    <a:pt x="1138" y="2253"/>
                  </a:cubicBezTo>
                  <a:cubicBezTo>
                    <a:pt x="524" y="2253"/>
                    <a:pt x="23" y="1752"/>
                    <a:pt x="0" y="1138"/>
                  </a:cubicBezTo>
                  <a:cubicBezTo>
                    <a:pt x="0" y="524"/>
                    <a:pt x="501" y="1"/>
                    <a:pt x="1115" y="1"/>
                  </a:cubicBezTo>
                  <a:cubicBezTo>
                    <a:pt x="1729" y="1"/>
                    <a:pt x="2252" y="478"/>
                    <a:pt x="2252" y="1115"/>
                  </a:cubicBezTo>
                  <a:close/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3099;p78">
              <a:extLst>
                <a:ext uri="{FF2B5EF4-FFF2-40B4-BE49-F238E27FC236}">
                  <a16:creationId xmlns:a16="http://schemas.microsoft.com/office/drawing/2014/main" id="{0B31C28D-063F-40CC-B75B-2C25C688B659}"/>
                </a:ext>
              </a:extLst>
            </p:cNvPr>
            <p:cNvSpPr/>
            <p:nvPr/>
          </p:nvSpPr>
          <p:spPr>
            <a:xfrm>
              <a:off x="5759833" y="3537732"/>
              <a:ext cx="1878" cy="120696"/>
            </a:xfrm>
            <a:custGeom>
              <a:avLst/>
              <a:gdLst/>
              <a:ahLst/>
              <a:cxnLst/>
              <a:rect l="l" t="t" r="r" b="b"/>
              <a:pathLst>
                <a:path w="114" h="7326" fill="none" extrusionOk="0">
                  <a:moveTo>
                    <a:pt x="0" y="1"/>
                  </a:moveTo>
                  <a:lnTo>
                    <a:pt x="114" y="7326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3100;p78">
              <a:extLst>
                <a:ext uri="{FF2B5EF4-FFF2-40B4-BE49-F238E27FC236}">
                  <a16:creationId xmlns:a16="http://schemas.microsoft.com/office/drawing/2014/main" id="{E575DF09-1D24-4784-8FB0-BCFF5CCA8D07}"/>
                </a:ext>
              </a:extLst>
            </p:cNvPr>
            <p:cNvSpPr/>
            <p:nvPr/>
          </p:nvSpPr>
          <p:spPr>
            <a:xfrm>
              <a:off x="5595676" y="3539989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1" y="0"/>
                  </a:moveTo>
                  <a:lnTo>
                    <a:pt x="92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3101;p78">
              <a:extLst>
                <a:ext uri="{FF2B5EF4-FFF2-40B4-BE49-F238E27FC236}">
                  <a16:creationId xmlns:a16="http://schemas.microsoft.com/office/drawing/2014/main" id="{E4E79116-93F6-4BBF-9D73-A65CA2EF15C2}"/>
                </a:ext>
              </a:extLst>
            </p:cNvPr>
            <p:cNvSpPr/>
            <p:nvPr/>
          </p:nvSpPr>
          <p:spPr>
            <a:xfrm>
              <a:off x="6095247" y="3533613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0" y="1"/>
                  </a:moveTo>
                  <a:lnTo>
                    <a:pt x="91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3102;p78">
              <a:extLst>
                <a:ext uri="{FF2B5EF4-FFF2-40B4-BE49-F238E27FC236}">
                  <a16:creationId xmlns:a16="http://schemas.microsoft.com/office/drawing/2014/main" id="{F91C1D7F-DE24-4D36-9CF0-6BEF2585039C}"/>
                </a:ext>
              </a:extLst>
            </p:cNvPr>
            <p:cNvSpPr/>
            <p:nvPr/>
          </p:nvSpPr>
          <p:spPr>
            <a:xfrm>
              <a:off x="5933710" y="3535491"/>
              <a:ext cx="1516" cy="120696"/>
            </a:xfrm>
            <a:custGeom>
              <a:avLst/>
              <a:gdLst/>
              <a:ahLst/>
              <a:cxnLst/>
              <a:rect l="l" t="t" r="r" b="b"/>
              <a:pathLst>
                <a:path w="92" h="7326" fill="none" extrusionOk="0">
                  <a:moveTo>
                    <a:pt x="1" y="0"/>
                  </a:moveTo>
                  <a:lnTo>
                    <a:pt x="92" y="7325"/>
                  </a:lnTo>
                </a:path>
              </a:pathLst>
            </a:custGeom>
            <a:noFill/>
            <a:ln w="9675" cap="rnd" cmpd="sng">
              <a:solidFill>
                <a:srgbClr val="3F4B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8F87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oogle Shape;13252;p72">
            <a:extLst>
              <a:ext uri="{FF2B5EF4-FFF2-40B4-BE49-F238E27FC236}">
                <a16:creationId xmlns:a16="http://schemas.microsoft.com/office/drawing/2014/main" id="{D9935909-99C3-414F-A526-A8F0340F3CC2}"/>
              </a:ext>
            </a:extLst>
          </p:cNvPr>
          <p:cNvGrpSpPr/>
          <p:nvPr/>
        </p:nvGrpSpPr>
        <p:grpSpPr>
          <a:xfrm rot="20249594">
            <a:off x="3710866" y="3258103"/>
            <a:ext cx="627474" cy="505527"/>
            <a:chOff x="1173475" y="634250"/>
            <a:chExt cx="5236350" cy="4426725"/>
          </a:xfrm>
        </p:grpSpPr>
        <p:sp>
          <p:nvSpPr>
            <p:cNvPr id="65" name="Google Shape;13253;p72">
              <a:extLst>
                <a:ext uri="{FF2B5EF4-FFF2-40B4-BE49-F238E27FC236}">
                  <a16:creationId xmlns:a16="http://schemas.microsoft.com/office/drawing/2014/main" id="{A905AFAF-5FFA-4E28-A0D3-8A5BE25B501D}"/>
                </a:ext>
              </a:extLst>
            </p:cNvPr>
            <p:cNvSpPr/>
            <p:nvPr/>
          </p:nvSpPr>
          <p:spPr>
            <a:xfrm>
              <a:off x="363547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2" y="1"/>
                  </a:moveTo>
                  <a:cubicBezTo>
                    <a:pt x="16473" y="1"/>
                    <a:pt x="13440" y="3035"/>
                    <a:pt x="13440" y="6753"/>
                  </a:cubicBezTo>
                  <a:cubicBezTo>
                    <a:pt x="13440" y="12918"/>
                    <a:pt x="8938" y="24042"/>
                    <a:pt x="2871" y="29685"/>
                  </a:cubicBezTo>
                  <a:cubicBezTo>
                    <a:pt x="131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65" y="40776"/>
                    <a:pt x="12070" y="39536"/>
                  </a:cubicBezTo>
                  <a:cubicBezTo>
                    <a:pt x="20257" y="31903"/>
                    <a:pt x="26944" y="17192"/>
                    <a:pt x="26944" y="6753"/>
                  </a:cubicBezTo>
                  <a:cubicBezTo>
                    <a:pt x="26944" y="3035"/>
                    <a:pt x="23911" y="1"/>
                    <a:pt x="20192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3254;p72">
              <a:extLst>
                <a:ext uri="{FF2B5EF4-FFF2-40B4-BE49-F238E27FC236}">
                  <a16:creationId xmlns:a16="http://schemas.microsoft.com/office/drawing/2014/main" id="{76FCA479-C9E7-4FAC-8ACD-2D17ED8F5FD1}"/>
                </a:ext>
              </a:extLst>
            </p:cNvPr>
            <p:cNvSpPr/>
            <p:nvPr/>
          </p:nvSpPr>
          <p:spPr>
            <a:xfrm>
              <a:off x="431232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3" y="1"/>
                  </a:moveTo>
                  <a:cubicBezTo>
                    <a:pt x="16474" y="1"/>
                    <a:pt x="13440" y="3035"/>
                    <a:pt x="13440" y="6753"/>
                  </a:cubicBezTo>
                  <a:cubicBezTo>
                    <a:pt x="13440" y="12918"/>
                    <a:pt x="8939" y="24042"/>
                    <a:pt x="2871" y="29685"/>
                  </a:cubicBezTo>
                  <a:cubicBezTo>
                    <a:pt x="131" y="32229"/>
                    <a:pt x="1" y="36503"/>
                    <a:pt x="2545" y="39210"/>
                  </a:cubicBezTo>
                  <a:cubicBezTo>
                    <a:pt x="3850" y="40645"/>
                    <a:pt x="5677" y="41363"/>
                    <a:pt x="7471" y="41363"/>
                  </a:cubicBezTo>
                  <a:cubicBezTo>
                    <a:pt x="9102" y="41363"/>
                    <a:pt x="10765" y="40776"/>
                    <a:pt x="12070" y="39536"/>
                  </a:cubicBezTo>
                  <a:cubicBezTo>
                    <a:pt x="20258" y="31903"/>
                    <a:pt x="26945" y="17192"/>
                    <a:pt x="26945" y="6753"/>
                  </a:cubicBezTo>
                  <a:cubicBezTo>
                    <a:pt x="26945" y="3035"/>
                    <a:pt x="23911" y="1"/>
                    <a:pt x="20193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3255;p72">
              <a:extLst>
                <a:ext uri="{FF2B5EF4-FFF2-40B4-BE49-F238E27FC236}">
                  <a16:creationId xmlns:a16="http://schemas.microsoft.com/office/drawing/2014/main" id="{927DE02C-91D9-41D5-BB74-BB78A7F0EF72}"/>
                </a:ext>
              </a:extLst>
            </p:cNvPr>
            <p:cNvSpPr/>
            <p:nvPr/>
          </p:nvSpPr>
          <p:spPr>
            <a:xfrm>
              <a:off x="3635475" y="4026900"/>
              <a:ext cx="1350475" cy="1034075"/>
            </a:xfrm>
            <a:custGeom>
              <a:avLst/>
              <a:gdLst/>
              <a:ahLst/>
              <a:cxnLst/>
              <a:rect l="l" t="t" r="r" b="b"/>
              <a:pathLst>
                <a:path w="54019" h="41363" extrusionOk="0">
                  <a:moveTo>
                    <a:pt x="20192" y="1"/>
                  </a:moveTo>
                  <a:cubicBezTo>
                    <a:pt x="16473" y="1"/>
                    <a:pt x="13440" y="3035"/>
                    <a:pt x="13440" y="6753"/>
                  </a:cubicBezTo>
                  <a:cubicBezTo>
                    <a:pt x="13440" y="12918"/>
                    <a:pt x="8938" y="24042"/>
                    <a:pt x="2871" y="29685"/>
                  </a:cubicBezTo>
                  <a:cubicBezTo>
                    <a:pt x="131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65" y="40776"/>
                    <a:pt x="12070" y="39536"/>
                  </a:cubicBezTo>
                  <a:cubicBezTo>
                    <a:pt x="20257" y="31903"/>
                    <a:pt x="26944" y="17192"/>
                    <a:pt x="26944" y="6753"/>
                  </a:cubicBezTo>
                  <a:cubicBezTo>
                    <a:pt x="26944" y="3035"/>
                    <a:pt x="23911" y="1"/>
                    <a:pt x="20192" y="1"/>
                  </a:cubicBezTo>
                  <a:close/>
                  <a:moveTo>
                    <a:pt x="47267" y="1"/>
                  </a:moveTo>
                  <a:cubicBezTo>
                    <a:pt x="43548" y="1"/>
                    <a:pt x="40514" y="3035"/>
                    <a:pt x="40514" y="6753"/>
                  </a:cubicBezTo>
                  <a:cubicBezTo>
                    <a:pt x="40514" y="12918"/>
                    <a:pt x="36013" y="24042"/>
                    <a:pt x="29945" y="29685"/>
                  </a:cubicBezTo>
                  <a:cubicBezTo>
                    <a:pt x="27205" y="32229"/>
                    <a:pt x="27075" y="36503"/>
                    <a:pt x="29619" y="39210"/>
                  </a:cubicBezTo>
                  <a:cubicBezTo>
                    <a:pt x="30924" y="40645"/>
                    <a:pt x="32751" y="41363"/>
                    <a:pt x="34545" y="41363"/>
                  </a:cubicBezTo>
                  <a:cubicBezTo>
                    <a:pt x="36176" y="41363"/>
                    <a:pt x="37839" y="40776"/>
                    <a:pt x="39144" y="39536"/>
                  </a:cubicBezTo>
                  <a:cubicBezTo>
                    <a:pt x="47332" y="31903"/>
                    <a:pt x="54019" y="17192"/>
                    <a:pt x="54019" y="6753"/>
                  </a:cubicBezTo>
                  <a:cubicBezTo>
                    <a:pt x="54019" y="3035"/>
                    <a:pt x="50985" y="1"/>
                    <a:pt x="47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3256;p72">
              <a:extLst>
                <a:ext uri="{FF2B5EF4-FFF2-40B4-BE49-F238E27FC236}">
                  <a16:creationId xmlns:a16="http://schemas.microsoft.com/office/drawing/2014/main" id="{D565C653-4DAA-4B95-9D0A-9B50CFC4EB46}"/>
                </a:ext>
              </a:extLst>
            </p:cNvPr>
            <p:cNvSpPr/>
            <p:nvPr/>
          </p:nvSpPr>
          <p:spPr>
            <a:xfrm>
              <a:off x="3881750" y="4026900"/>
              <a:ext cx="1104200" cy="490975"/>
            </a:xfrm>
            <a:custGeom>
              <a:avLst/>
              <a:gdLst/>
              <a:ahLst/>
              <a:cxnLst/>
              <a:rect l="l" t="t" r="r" b="b"/>
              <a:pathLst>
                <a:path w="44168" h="19639" extrusionOk="0">
                  <a:moveTo>
                    <a:pt x="10341" y="1"/>
                  </a:moveTo>
                  <a:cubicBezTo>
                    <a:pt x="6622" y="1"/>
                    <a:pt x="3589" y="3035"/>
                    <a:pt x="3589" y="6753"/>
                  </a:cubicBezTo>
                  <a:cubicBezTo>
                    <a:pt x="3589" y="10113"/>
                    <a:pt x="2251" y="15006"/>
                    <a:pt x="1" y="19638"/>
                  </a:cubicBezTo>
                  <a:lnTo>
                    <a:pt x="14549" y="19638"/>
                  </a:lnTo>
                  <a:cubicBezTo>
                    <a:pt x="16147" y="15137"/>
                    <a:pt x="17093" y="10635"/>
                    <a:pt x="17093" y="6753"/>
                  </a:cubicBezTo>
                  <a:cubicBezTo>
                    <a:pt x="17093" y="3035"/>
                    <a:pt x="14060" y="1"/>
                    <a:pt x="10341" y="1"/>
                  </a:cubicBezTo>
                  <a:close/>
                  <a:moveTo>
                    <a:pt x="37416" y="1"/>
                  </a:moveTo>
                  <a:cubicBezTo>
                    <a:pt x="33697" y="1"/>
                    <a:pt x="30663" y="3035"/>
                    <a:pt x="30663" y="6753"/>
                  </a:cubicBezTo>
                  <a:cubicBezTo>
                    <a:pt x="30663" y="10113"/>
                    <a:pt x="29293" y="15006"/>
                    <a:pt x="27075" y="19638"/>
                  </a:cubicBezTo>
                  <a:lnTo>
                    <a:pt x="41624" y="19638"/>
                  </a:lnTo>
                  <a:cubicBezTo>
                    <a:pt x="43222" y="15137"/>
                    <a:pt x="44168" y="10635"/>
                    <a:pt x="44168" y="6753"/>
                  </a:cubicBezTo>
                  <a:cubicBezTo>
                    <a:pt x="44168" y="3035"/>
                    <a:pt x="41134" y="1"/>
                    <a:pt x="37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3257;p72">
              <a:extLst>
                <a:ext uri="{FF2B5EF4-FFF2-40B4-BE49-F238E27FC236}">
                  <a16:creationId xmlns:a16="http://schemas.microsoft.com/office/drawing/2014/main" id="{3BA9FE9F-EE74-42C3-83B4-55B304079624}"/>
                </a:ext>
              </a:extLst>
            </p:cNvPr>
            <p:cNvSpPr/>
            <p:nvPr/>
          </p:nvSpPr>
          <p:spPr>
            <a:xfrm>
              <a:off x="4032625" y="634250"/>
              <a:ext cx="1440175" cy="1306325"/>
            </a:xfrm>
            <a:custGeom>
              <a:avLst/>
              <a:gdLst/>
              <a:ahLst/>
              <a:cxnLst/>
              <a:rect l="l" t="t" r="r" b="b"/>
              <a:pathLst>
                <a:path w="57607" h="52253" extrusionOk="0">
                  <a:moveTo>
                    <a:pt x="33468" y="0"/>
                  </a:moveTo>
                  <a:cubicBezTo>
                    <a:pt x="27841" y="0"/>
                    <a:pt x="22214" y="2145"/>
                    <a:pt x="17909" y="6434"/>
                  </a:cubicBezTo>
                  <a:cubicBezTo>
                    <a:pt x="9330" y="15046"/>
                    <a:pt x="0" y="46850"/>
                    <a:pt x="4306" y="51156"/>
                  </a:cubicBezTo>
                  <a:cubicBezTo>
                    <a:pt x="5057" y="51913"/>
                    <a:pt x="6645" y="52253"/>
                    <a:pt x="8800" y="52253"/>
                  </a:cubicBezTo>
                  <a:cubicBezTo>
                    <a:pt x="19001" y="52253"/>
                    <a:pt x="41918" y="44636"/>
                    <a:pt x="49028" y="37554"/>
                  </a:cubicBezTo>
                  <a:cubicBezTo>
                    <a:pt x="57607" y="28975"/>
                    <a:pt x="57607" y="15046"/>
                    <a:pt x="49028" y="6434"/>
                  </a:cubicBezTo>
                  <a:cubicBezTo>
                    <a:pt x="44722" y="2145"/>
                    <a:pt x="39095" y="0"/>
                    <a:pt x="33468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3258;p72">
              <a:extLst>
                <a:ext uri="{FF2B5EF4-FFF2-40B4-BE49-F238E27FC236}">
                  <a16:creationId xmlns:a16="http://schemas.microsoft.com/office/drawing/2014/main" id="{E9861972-0F80-4135-B3C2-2D0B0F091E39}"/>
                </a:ext>
              </a:extLst>
            </p:cNvPr>
            <p:cNvSpPr/>
            <p:nvPr/>
          </p:nvSpPr>
          <p:spPr>
            <a:xfrm>
              <a:off x="1173475" y="2666975"/>
              <a:ext cx="734800" cy="704450"/>
            </a:xfrm>
            <a:custGeom>
              <a:avLst/>
              <a:gdLst/>
              <a:ahLst/>
              <a:cxnLst/>
              <a:rect l="l" t="t" r="r" b="b"/>
              <a:pathLst>
                <a:path w="29392" h="28178" extrusionOk="0">
                  <a:moveTo>
                    <a:pt x="21262" y="1"/>
                  </a:moveTo>
                  <a:cubicBezTo>
                    <a:pt x="20303" y="1"/>
                    <a:pt x="19326" y="257"/>
                    <a:pt x="18431" y="803"/>
                  </a:cubicBezTo>
                  <a:lnTo>
                    <a:pt x="2741" y="10426"/>
                  </a:lnTo>
                  <a:cubicBezTo>
                    <a:pt x="1" y="12090"/>
                    <a:pt x="1" y="16102"/>
                    <a:pt x="2741" y="17766"/>
                  </a:cubicBezTo>
                  <a:lnTo>
                    <a:pt x="18431" y="27389"/>
                  </a:lnTo>
                  <a:cubicBezTo>
                    <a:pt x="19325" y="27925"/>
                    <a:pt x="20301" y="28177"/>
                    <a:pt x="21259" y="28177"/>
                  </a:cubicBezTo>
                  <a:cubicBezTo>
                    <a:pt x="23446" y="28177"/>
                    <a:pt x="25541" y="26862"/>
                    <a:pt x="26358" y="24616"/>
                  </a:cubicBezTo>
                  <a:lnTo>
                    <a:pt x="27858" y="20506"/>
                  </a:lnTo>
                  <a:cubicBezTo>
                    <a:pt x="29391" y="16363"/>
                    <a:pt x="29391" y="11829"/>
                    <a:pt x="27858" y="7686"/>
                  </a:cubicBezTo>
                  <a:lnTo>
                    <a:pt x="26358" y="3576"/>
                  </a:lnTo>
                  <a:cubicBezTo>
                    <a:pt x="25542" y="1331"/>
                    <a:pt x="23448" y="1"/>
                    <a:pt x="21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3259;p72">
              <a:extLst>
                <a:ext uri="{FF2B5EF4-FFF2-40B4-BE49-F238E27FC236}">
                  <a16:creationId xmlns:a16="http://schemas.microsoft.com/office/drawing/2014/main" id="{53DF214F-0C23-4016-B5BF-EF2B2E8C3220}"/>
                </a:ext>
              </a:extLst>
            </p:cNvPr>
            <p:cNvSpPr/>
            <p:nvPr/>
          </p:nvSpPr>
          <p:spPr>
            <a:xfrm>
              <a:off x="1445875" y="2666975"/>
              <a:ext cx="462400" cy="704450"/>
            </a:xfrm>
            <a:custGeom>
              <a:avLst/>
              <a:gdLst/>
              <a:ahLst/>
              <a:cxnLst/>
              <a:rect l="l" t="t" r="r" b="b"/>
              <a:pathLst>
                <a:path w="18496" h="28178" extrusionOk="0">
                  <a:moveTo>
                    <a:pt x="10366" y="1"/>
                  </a:moveTo>
                  <a:cubicBezTo>
                    <a:pt x="9407" y="1"/>
                    <a:pt x="8430" y="257"/>
                    <a:pt x="7535" y="803"/>
                  </a:cubicBezTo>
                  <a:lnTo>
                    <a:pt x="816" y="4946"/>
                  </a:lnTo>
                  <a:cubicBezTo>
                    <a:pt x="294" y="7915"/>
                    <a:pt x="0" y="10981"/>
                    <a:pt x="0" y="14080"/>
                  </a:cubicBezTo>
                  <a:cubicBezTo>
                    <a:pt x="0" y="17211"/>
                    <a:pt x="294" y="20278"/>
                    <a:pt x="816" y="23246"/>
                  </a:cubicBezTo>
                  <a:lnTo>
                    <a:pt x="7535" y="27389"/>
                  </a:lnTo>
                  <a:cubicBezTo>
                    <a:pt x="8429" y="27925"/>
                    <a:pt x="9405" y="28177"/>
                    <a:pt x="10363" y="28177"/>
                  </a:cubicBezTo>
                  <a:cubicBezTo>
                    <a:pt x="12550" y="28177"/>
                    <a:pt x="14645" y="26862"/>
                    <a:pt x="15462" y="24616"/>
                  </a:cubicBezTo>
                  <a:lnTo>
                    <a:pt x="16962" y="20506"/>
                  </a:lnTo>
                  <a:cubicBezTo>
                    <a:pt x="18495" y="16363"/>
                    <a:pt x="18495" y="11829"/>
                    <a:pt x="16962" y="7686"/>
                  </a:cubicBezTo>
                  <a:lnTo>
                    <a:pt x="15462" y="3576"/>
                  </a:lnTo>
                  <a:cubicBezTo>
                    <a:pt x="14646" y="1331"/>
                    <a:pt x="12552" y="1"/>
                    <a:pt x="10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3260;p72">
              <a:extLst>
                <a:ext uri="{FF2B5EF4-FFF2-40B4-BE49-F238E27FC236}">
                  <a16:creationId xmlns:a16="http://schemas.microsoft.com/office/drawing/2014/main" id="{5F3BCB27-FAB4-4EC7-BB80-28944305C453}"/>
                </a:ext>
              </a:extLst>
            </p:cNvPr>
            <p:cNvSpPr/>
            <p:nvPr/>
          </p:nvSpPr>
          <p:spPr>
            <a:xfrm>
              <a:off x="1582050" y="1710075"/>
              <a:ext cx="4827775" cy="2618600"/>
            </a:xfrm>
            <a:custGeom>
              <a:avLst/>
              <a:gdLst/>
              <a:ahLst/>
              <a:cxnLst/>
              <a:rect l="l" t="t" r="r" b="b"/>
              <a:pathLst>
                <a:path w="193111" h="104744" extrusionOk="0">
                  <a:moveTo>
                    <a:pt x="52388" y="1"/>
                  </a:moveTo>
                  <a:cubicBezTo>
                    <a:pt x="23454" y="1"/>
                    <a:pt x="1" y="23455"/>
                    <a:pt x="1" y="52356"/>
                  </a:cubicBezTo>
                  <a:cubicBezTo>
                    <a:pt x="1" y="81290"/>
                    <a:pt x="23454" y="104743"/>
                    <a:pt x="52388" y="104743"/>
                  </a:cubicBezTo>
                  <a:lnTo>
                    <a:pt x="140723" y="104743"/>
                  </a:lnTo>
                  <a:cubicBezTo>
                    <a:pt x="169656" y="104743"/>
                    <a:pt x="193110" y="81290"/>
                    <a:pt x="193110" y="52356"/>
                  </a:cubicBezTo>
                  <a:cubicBezTo>
                    <a:pt x="193110" y="23455"/>
                    <a:pt x="169656" y="1"/>
                    <a:pt x="140723" y="1"/>
                  </a:cubicBezTo>
                  <a:close/>
                </a:path>
              </a:pathLst>
            </a:custGeom>
            <a:solidFill>
              <a:srgbClr val="FFC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3261;p72">
              <a:extLst>
                <a:ext uri="{FF2B5EF4-FFF2-40B4-BE49-F238E27FC236}">
                  <a16:creationId xmlns:a16="http://schemas.microsoft.com/office/drawing/2014/main" id="{BDBD628E-359E-4F49-A202-DAECCF52684B}"/>
                </a:ext>
              </a:extLst>
            </p:cNvPr>
            <p:cNvSpPr/>
            <p:nvPr/>
          </p:nvSpPr>
          <p:spPr>
            <a:xfrm>
              <a:off x="6011025" y="2738425"/>
              <a:ext cx="167200" cy="291150"/>
            </a:xfrm>
            <a:custGeom>
              <a:avLst/>
              <a:gdLst/>
              <a:ahLst/>
              <a:cxnLst/>
              <a:rect l="l" t="t" r="r" b="b"/>
              <a:pathLst>
                <a:path w="6688" h="11646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lnTo>
                    <a:pt x="0" y="8319"/>
                  </a:lnTo>
                  <a:cubicBezTo>
                    <a:pt x="0" y="10178"/>
                    <a:pt x="1501" y="11646"/>
                    <a:pt x="3327" y="11646"/>
                  </a:cubicBezTo>
                  <a:cubicBezTo>
                    <a:pt x="5187" y="11646"/>
                    <a:pt x="6687" y="10178"/>
                    <a:pt x="6687" y="8319"/>
                  </a:cubicBezTo>
                  <a:lnTo>
                    <a:pt x="6687" y="3360"/>
                  </a:lnTo>
                  <a:cubicBezTo>
                    <a:pt x="6687" y="1501"/>
                    <a:pt x="5187" y="1"/>
                    <a:pt x="3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3262;p72">
              <a:extLst>
                <a:ext uri="{FF2B5EF4-FFF2-40B4-BE49-F238E27FC236}">
                  <a16:creationId xmlns:a16="http://schemas.microsoft.com/office/drawing/2014/main" id="{6C6D3822-353D-47DE-8334-5A994F17E2C2}"/>
                </a:ext>
              </a:extLst>
            </p:cNvPr>
            <p:cNvSpPr/>
            <p:nvPr/>
          </p:nvSpPr>
          <p:spPr>
            <a:xfrm>
              <a:off x="4647500" y="2738425"/>
              <a:ext cx="167200" cy="291150"/>
            </a:xfrm>
            <a:custGeom>
              <a:avLst/>
              <a:gdLst/>
              <a:ahLst/>
              <a:cxnLst/>
              <a:rect l="l" t="t" r="r" b="b"/>
              <a:pathLst>
                <a:path w="6688" h="11646" extrusionOk="0">
                  <a:moveTo>
                    <a:pt x="3328" y="1"/>
                  </a:moveTo>
                  <a:cubicBezTo>
                    <a:pt x="1501" y="1"/>
                    <a:pt x="1" y="1501"/>
                    <a:pt x="1" y="3360"/>
                  </a:cubicBezTo>
                  <a:lnTo>
                    <a:pt x="1" y="8319"/>
                  </a:lnTo>
                  <a:cubicBezTo>
                    <a:pt x="1" y="10178"/>
                    <a:pt x="1501" y="11646"/>
                    <a:pt x="3328" y="11646"/>
                  </a:cubicBezTo>
                  <a:cubicBezTo>
                    <a:pt x="5187" y="11646"/>
                    <a:pt x="6688" y="10178"/>
                    <a:pt x="6688" y="8319"/>
                  </a:cubicBezTo>
                  <a:lnTo>
                    <a:pt x="6688" y="3360"/>
                  </a:lnTo>
                  <a:cubicBezTo>
                    <a:pt x="6688" y="1501"/>
                    <a:pt x="5187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3263;p72">
              <a:extLst>
                <a:ext uri="{FF2B5EF4-FFF2-40B4-BE49-F238E27FC236}">
                  <a16:creationId xmlns:a16="http://schemas.microsoft.com/office/drawing/2014/main" id="{B2356019-EFD4-4B24-9258-B96D84267BBE}"/>
                </a:ext>
              </a:extLst>
            </p:cNvPr>
            <p:cNvSpPr/>
            <p:nvPr/>
          </p:nvSpPr>
          <p:spPr>
            <a:xfrm>
              <a:off x="5172675" y="2918650"/>
              <a:ext cx="480350" cy="535800"/>
            </a:xfrm>
            <a:custGeom>
              <a:avLst/>
              <a:gdLst/>
              <a:ahLst/>
              <a:cxnLst/>
              <a:rect l="l" t="t" r="r" b="b"/>
              <a:pathLst>
                <a:path w="19214" h="21432" extrusionOk="0">
                  <a:moveTo>
                    <a:pt x="9591" y="0"/>
                  </a:moveTo>
                  <a:cubicBezTo>
                    <a:pt x="9591" y="3230"/>
                    <a:pt x="7014" y="5807"/>
                    <a:pt x="3817" y="5807"/>
                  </a:cubicBezTo>
                  <a:cubicBezTo>
                    <a:pt x="2349" y="5807"/>
                    <a:pt x="1012" y="5285"/>
                    <a:pt x="1" y="4404"/>
                  </a:cubicBezTo>
                  <a:lnTo>
                    <a:pt x="1" y="11842"/>
                  </a:lnTo>
                  <a:cubicBezTo>
                    <a:pt x="1" y="17126"/>
                    <a:pt x="4307" y="21432"/>
                    <a:pt x="9591" y="21432"/>
                  </a:cubicBezTo>
                  <a:cubicBezTo>
                    <a:pt x="14908" y="21432"/>
                    <a:pt x="19214" y="17126"/>
                    <a:pt x="19214" y="11842"/>
                  </a:cubicBezTo>
                  <a:lnTo>
                    <a:pt x="19214" y="4404"/>
                  </a:lnTo>
                  <a:cubicBezTo>
                    <a:pt x="18170" y="5285"/>
                    <a:pt x="16865" y="5807"/>
                    <a:pt x="15397" y="5807"/>
                  </a:cubicBezTo>
                  <a:cubicBezTo>
                    <a:pt x="12201" y="5807"/>
                    <a:pt x="9591" y="3230"/>
                    <a:pt x="9591" y="0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3264;p72">
              <a:extLst>
                <a:ext uri="{FF2B5EF4-FFF2-40B4-BE49-F238E27FC236}">
                  <a16:creationId xmlns:a16="http://schemas.microsoft.com/office/drawing/2014/main" id="{E92464BE-489D-440B-8188-6E52C594456A}"/>
                </a:ext>
              </a:extLst>
            </p:cNvPr>
            <p:cNvSpPr/>
            <p:nvPr/>
          </p:nvSpPr>
          <p:spPr>
            <a:xfrm>
              <a:off x="5214275" y="3284800"/>
              <a:ext cx="397175" cy="169650"/>
            </a:xfrm>
            <a:custGeom>
              <a:avLst/>
              <a:gdLst/>
              <a:ahLst/>
              <a:cxnLst/>
              <a:rect l="l" t="t" r="r" b="b"/>
              <a:pathLst>
                <a:path w="15887" h="6786" extrusionOk="0">
                  <a:moveTo>
                    <a:pt x="7927" y="1"/>
                  </a:moveTo>
                  <a:cubicBezTo>
                    <a:pt x="4828" y="1"/>
                    <a:pt x="2023" y="979"/>
                    <a:pt x="0" y="2545"/>
                  </a:cubicBezTo>
                  <a:cubicBezTo>
                    <a:pt x="1729" y="5090"/>
                    <a:pt x="4632" y="6786"/>
                    <a:pt x="7927" y="6786"/>
                  </a:cubicBezTo>
                  <a:cubicBezTo>
                    <a:pt x="11254" y="6786"/>
                    <a:pt x="14157" y="5090"/>
                    <a:pt x="15886" y="2545"/>
                  </a:cubicBezTo>
                  <a:cubicBezTo>
                    <a:pt x="13864" y="979"/>
                    <a:pt x="11059" y="1"/>
                    <a:pt x="7927" y="1"/>
                  </a:cubicBez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3265;p72">
              <a:extLst>
                <a:ext uri="{FF2B5EF4-FFF2-40B4-BE49-F238E27FC236}">
                  <a16:creationId xmlns:a16="http://schemas.microsoft.com/office/drawing/2014/main" id="{9BC4DC0C-742F-4684-B7E3-0F4604709C5D}"/>
                </a:ext>
              </a:extLst>
            </p:cNvPr>
            <p:cNvSpPr/>
            <p:nvPr/>
          </p:nvSpPr>
          <p:spPr>
            <a:xfrm>
              <a:off x="5039750" y="2835475"/>
              <a:ext cx="746200" cy="312350"/>
            </a:xfrm>
            <a:custGeom>
              <a:avLst/>
              <a:gdLst/>
              <a:ahLst/>
              <a:cxnLst/>
              <a:rect l="l" t="t" r="r" b="b"/>
              <a:pathLst>
                <a:path w="29848" h="12494" extrusionOk="0">
                  <a:moveTo>
                    <a:pt x="3328" y="0"/>
                  </a:moveTo>
                  <a:cubicBezTo>
                    <a:pt x="1469" y="0"/>
                    <a:pt x="1" y="1501"/>
                    <a:pt x="1" y="3327"/>
                  </a:cubicBezTo>
                  <a:cubicBezTo>
                    <a:pt x="1" y="8384"/>
                    <a:pt x="4078" y="12494"/>
                    <a:pt x="9134" y="12494"/>
                  </a:cubicBezTo>
                  <a:cubicBezTo>
                    <a:pt x="11320" y="12494"/>
                    <a:pt x="13342" y="11711"/>
                    <a:pt x="14908" y="10406"/>
                  </a:cubicBezTo>
                  <a:cubicBezTo>
                    <a:pt x="16506" y="11711"/>
                    <a:pt x="18529" y="12494"/>
                    <a:pt x="20714" y="12494"/>
                  </a:cubicBezTo>
                  <a:cubicBezTo>
                    <a:pt x="25770" y="12494"/>
                    <a:pt x="29848" y="8384"/>
                    <a:pt x="29848" y="3327"/>
                  </a:cubicBezTo>
                  <a:cubicBezTo>
                    <a:pt x="29848" y="1501"/>
                    <a:pt x="28380" y="0"/>
                    <a:pt x="26521" y="0"/>
                  </a:cubicBezTo>
                  <a:cubicBezTo>
                    <a:pt x="24661" y="0"/>
                    <a:pt x="23193" y="1501"/>
                    <a:pt x="23193" y="3327"/>
                  </a:cubicBezTo>
                  <a:cubicBezTo>
                    <a:pt x="23193" y="4698"/>
                    <a:pt x="22084" y="5807"/>
                    <a:pt x="20714" y="5807"/>
                  </a:cubicBezTo>
                  <a:cubicBezTo>
                    <a:pt x="19377" y="5807"/>
                    <a:pt x="18268" y="4698"/>
                    <a:pt x="18268" y="3327"/>
                  </a:cubicBezTo>
                  <a:cubicBezTo>
                    <a:pt x="18268" y="1501"/>
                    <a:pt x="16767" y="0"/>
                    <a:pt x="14908" y="0"/>
                  </a:cubicBezTo>
                  <a:cubicBezTo>
                    <a:pt x="13081" y="0"/>
                    <a:pt x="11581" y="1501"/>
                    <a:pt x="11581" y="3327"/>
                  </a:cubicBezTo>
                  <a:cubicBezTo>
                    <a:pt x="11581" y="4698"/>
                    <a:pt x="10472" y="5807"/>
                    <a:pt x="9134" y="5807"/>
                  </a:cubicBezTo>
                  <a:cubicBezTo>
                    <a:pt x="7764" y="5807"/>
                    <a:pt x="6655" y="4698"/>
                    <a:pt x="6655" y="3327"/>
                  </a:cubicBezTo>
                  <a:cubicBezTo>
                    <a:pt x="6655" y="1501"/>
                    <a:pt x="5155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3266;p72">
              <a:extLst>
                <a:ext uri="{FF2B5EF4-FFF2-40B4-BE49-F238E27FC236}">
                  <a16:creationId xmlns:a16="http://schemas.microsoft.com/office/drawing/2014/main" id="{0066F852-4545-49AC-A3D8-D5DAD6197162}"/>
                </a:ext>
              </a:extLst>
            </p:cNvPr>
            <p:cNvSpPr/>
            <p:nvPr/>
          </p:nvSpPr>
          <p:spPr>
            <a:xfrm>
              <a:off x="3390825" y="1710075"/>
              <a:ext cx="1700325" cy="2618600"/>
            </a:xfrm>
            <a:custGeom>
              <a:avLst/>
              <a:gdLst/>
              <a:ahLst/>
              <a:cxnLst/>
              <a:rect l="l" t="t" r="r" b="b"/>
              <a:pathLst>
                <a:path w="68013" h="104744" extrusionOk="0">
                  <a:moveTo>
                    <a:pt x="30369" y="1"/>
                  </a:moveTo>
                  <a:cubicBezTo>
                    <a:pt x="13342" y="7601"/>
                    <a:pt x="0" y="24335"/>
                    <a:pt x="0" y="52356"/>
                  </a:cubicBezTo>
                  <a:cubicBezTo>
                    <a:pt x="0" y="80376"/>
                    <a:pt x="13342" y="97110"/>
                    <a:pt x="30369" y="104743"/>
                  </a:cubicBezTo>
                  <a:lnTo>
                    <a:pt x="68013" y="104743"/>
                  </a:lnTo>
                  <a:cubicBezTo>
                    <a:pt x="44494" y="98937"/>
                    <a:pt x="26977" y="77669"/>
                    <a:pt x="26977" y="52356"/>
                  </a:cubicBezTo>
                  <a:cubicBezTo>
                    <a:pt x="26977" y="27075"/>
                    <a:pt x="44494" y="5807"/>
                    <a:pt x="6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3267;p72">
              <a:extLst>
                <a:ext uri="{FF2B5EF4-FFF2-40B4-BE49-F238E27FC236}">
                  <a16:creationId xmlns:a16="http://schemas.microsoft.com/office/drawing/2014/main" id="{4F8E0587-E62F-49D2-9812-6DB2D6BAD9A4}"/>
                </a:ext>
              </a:extLst>
            </p:cNvPr>
            <p:cNvSpPr/>
            <p:nvPr/>
          </p:nvSpPr>
          <p:spPr>
            <a:xfrm>
              <a:off x="1951475" y="1710075"/>
              <a:ext cx="1700325" cy="2618600"/>
            </a:xfrm>
            <a:custGeom>
              <a:avLst/>
              <a:gdLst/>
              <a:ahLst/>
              <a:cxnLst/>
              <a:rect l="l" t="t" r="r" b="b"/>
              <a:pathLst>
                <a:path w="68013" h="104744" extrusionOk="0">
                  <a:moveTo>
                    <a:pt x="37611" y="1"/>
                  </a:moveTo>
                  <a:cubicBezTo>
                    <a:pt x="34610" y="1"/>
                    <a:pt x="31642" y="229"/>
                    <a:pt x="28771" y="718"/>
                  </a:cubicBezTo>
                  <a:cubicBezTo>
                    <a:pt x="12526" y="8678"/>
                    <a:pt x="0" y="25216"/>
                    <a:pt x="0" y="52356"/>
                  </a:cubicBezTo>
                  <a:cubicBezTo>
                    <a:pt x="0" y="79528"/>
                    <a:pt x="12494" y="96066"/>
                    <a:pt x="28771" y="103993"/>
                  </a:cubicBezTo>
                  <a:cubicBezTo>
                    <a:pt x="31642" y="104482"/>
                    <a:pt x="34610" y="104743"/>
                    <a:pt x="37611" y="104743"/>
                  </a:cubicBezTo>
                  <a:lnTo>
                    <a:pt x="68013" y="104743"/>
                  </a:lnTo>
                  <a:cubicBezTo>
                    <a:pt x="44494" y="98937"/>
                    <a:pt x="26977" y="77669"/>
                    <a:pt x="26977" y="52356"/>
                  </a:cubicBezTo>
                  <a:cubicBezTo>
                    <a:pt x="26977" y="27075"/>
                    <a:pt x="44494" y="5807"/>
                    <a:pt x="6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3268;p72">
              <a:extLst>
                <a:ext uri="{FF2B5EF4-FFF2-40B4-BE49-F238E27FC236}">
                  <a16:creationId xmlns:a16="http://schemas.microsoft.com/office/drawing/2014/main" id="{925F0A7B-6B02-48D2-A600-1C8C002105CB}"/>
                </a:ext>
              </a:extLst>
            </p:cNvPr>
            <p:cNvSpPr/>
            <p:nvPr/>
          </p:nvSpPr>
          <p:spPr>
            <a:xfrm>
              <a:off x="2343725" y="1710075"/>
              <a:ext cx="1365975" cy="335000"/>
            </a:xfrm>
            <a:custGeom>
              <a:avLst/>
              <a:gdLst/>
              <a:ahLst/>
              <a:cxnLst/>
              <a:rect l="l" t="t" r="r" b="b"/>
              <a:pathLst>
                <a:path w="54639" h="13400" extrusionOk="0">
                  <a:moveTo>
                    <a:pt x="21921" y="1"/>
                  </a:moveTo>
                  <a:cubicBezTo>
                    <a:pt x="14092" y="1"/>
                    <a:pt x="6655" y="1697"/>
                    <a:pt x="0" y="4796"/>
                  </a:cubicBezTo>
                  <a:cubicBezTo>
                    <a:pt x="1925" y="7047"/>
                    <a:pt x="4372" y="8971"/>
                    <a:pt x="7242" y="10341"/>
                  </a:cubicBezTo>
                  <a:cubicBezTo>
                    <a:pt x="11724" y="12456"/>
                    <a:pt x="19876" y="13399"/>
                    <a:pt x="28140" y="13399"/>
                  </a:cubicBezTo>
                  <a:cubicBezTo>
                    <a:pt x="40146" y="13399"/>
                    <a:pt x="52389" y="11408"/>
                    <a:pt x="53954" y="8123"/>
                  </a:cubicBezTo>
                  <a:cubicBezTo>
                    <a:pt x="54639" y="6655"/>
                    <a:pt x="53758" y="3687"/>
                    <a:pt x="51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3269;p72">
              <a:extLst>
                <a:ext uri="{FF2B5EF4-FFF2-40B4-BE49-F238E27FC236}">
                  <a16:creationId xmlns:a16="http://schemas.microsoft.com/office/drawing/2014/main" id="{8CE8D06D-1C6B-4AB8-BA85-EF2C5D4EB0BC}"/>
                </a:ext>
              </a:extLst>
            </p:cNvPr>
            <p:cNvSpPr/>
            <p:nvPr/>
          </p:nvSpPr>
          <p:spPr>
            <a:xfrm>
              <a:off x="2359225" y="634250"/>
              <a:ext cx="1441000" cy="1306325"/>
            </a:xfrm>
            <a:custGeom>
              <a:avLst/>
              <a:gdLst/>
              <a:ahLst/>
              <a:cxnLst/>
              <a:rect l="l" t="t" r="r" b="b"/>
              <a:pathLst>
                <a:path w="57640" h="52253" extrusionOk="0">
                  <a:moveTo>
                    <a:pt x="24155" y="0"/>
                  </a:moveTo>
                  <a:cubicBezTo>
                    <a:pt x="18528" y="0"/>
                    <a:pt x="12901" y="2145"/>
                    <a:pt x="8612" y="6434"/>
                  </a:cubicBezTo>
                  <a:cubicBezTo>
                    <a:pt x="0" y="15046"/>
                    <a:pt x="0" y="28975"/>
                    <a:pt x="8612" y="37554"/>
                  </a:cubicBezTo>
                  <a:cubicBezTo>
                    <a:pt x="15695" y="44636"/>
                    <a:pt x="38608" y="52253"/>
                    <a:pt x="48826" y="52253"/>
                  </a:cubicBezTo>
                  <a:cubicBezTo>
                    <a:pt x="50985" y="52253"/>
                    <a:pt x="52577" y="51913"/>
                    <a:pt x="53334" y="51156"/>
                  </a:cubicBezTo>
                  <a:cubicBezTo>
                    <a:pt x="57640" y="46850"/>
                    <a:pt x="48278" y="15046"/>
                    <a:pt x="39699" y="6434"/>
                  </a:cubicBezTo>
                  <a:cubicBezTo>
                    <a:pt x="35409" y="2145"/>
                    <a:pt x="29782" y="0"/>
                    <a:pt x="2415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3270;p72">
              <a:extLst>
                <a:ext uri="{FF2B5EF4-FFF2-40B4-BE49-F238E27FC236}">
                  <a16:creationId xmlns:a16="http://schemas.microsoft.com/office/drawing/2014/main" id="{663ACC5E-8735-4A98-A91F-1DE02EC82A4D}"/>
                </a:ext>
              </a:extLst>
            </p:cNvPr>
            <p:cNvSpPr/>
            <p:nvPr/>
          </p:nvSpPr>
          <p:spPr>
            <a:xfrm>
              <a:off x="2323325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225" y="1"/>
                  </a:moveTo>
                  <a:cubicBezTo>
                    <a:pt x="16474" y="1"/>
                    <a:pt x="13473" y="3035"/>
                    <a:pt x="13473" y="6753"/>
                  </a:cubicBezTo>
                  <a:cubicBezTo>
                    <a:pt x="13473" y="12918"/>
                    <a:pt x="8939" y="24042"/>
                    <a:pt x="2872" y="29685"/>
                  </a:cubicBezTo>
                  <a:cubicBezTo>
                    <a:pt x="164" y="32229"/>
                    <a:pt x="1" y="36503"/>
                    <a:pt x="2545" y="39210"/>
                  </a:cubicBezTo>
                  <a:cubicBezTo>
                    <a:pt x="3883" y="40645"/>
                    <a:pt x="5677" y="41363"/>
                    <a:pt x="7504" y="41363"/>
                  </a:cubicBezTo>
                  <a:cubicBezTo>
                    <a:pt x="9135" y="41363"/>
                    <a:pt x="10798" y="40776"/>
                    <a:pt x="12103" y="39536"/>
                  </a:cubicBezTo>
                  <a:cubicBezTo>
                    <a:pt x="20291" y="31903"/>
                    <a:pt x="26945" y="17192"/>
                    <a:pt x="26945" y="6753"/>
                  </a:cubicBezTo>
                  <a:cubicBezTo>
                    <a:pt x="26945" y="3035"/>
                    <a:pt x="23944" y="1"/>
                    <a:pt x="2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3271;p72">
              <a:extLst>
                <a:ext uri="{FF2B5EF4-FFF2-40B4-BE49-F238E27FC236}">
                  <a16:creationId xmlns:a16="http://schemas.microsoft.com/office/drawing/2014/main" id="{BB38E4A7-F788-4291-A14F-974EA56F5997}"/>
                </a:ext>
              </a:extLst>
            </p:cNvPr>
            <p:cNvSpPr/>
            <p:nvPr/>
          </p:nvSpPr>
          <p:spPr>
            <a:xfrm>
              <a:off x="3000200" y="4026900"/>
              <a:ext cx="673625" cy="1034075"/>
            </a:xfrm>
            <a:custGeom>
              <a:avLst/>
              <a:gdLst/>
              <a:ahLst/>
              <a:cxnLst/>
              <a:rect l="l" t="t" r="r" b="b"/>
              <a:pathLst>
                <a:path w="26945" h="41363" extrusionOk="0">
                  <a:moveTo>
                    <a:pt x="20192" y="1"/>
                  </a:moveTo>
                  <a:cubicBezTo>
                    <a:pt x="16474" y="1"/>
                    <a:pt x="13472" y="3035"/>
                    <a:pt x="13472" y="6753"/>
                  </a:cubicBezTo>
                  <a:cubicBezTo>
                    <a:pt x="13472" y="12918"/>
                    <a:pt x="8938" y="24042"/>
                    <a:pt x="2871" y="29685"/>
                  </a:cubicBezTo>
                  <a:cubicBezTo>
                    <a:pt x="164" y="32229"/>
                    <a:pt x="0" y="36503"/>
                    <a:pt x="2545" y="39210"/>
                  </a:cubicBezTo>
                  <a:cubicBezTo>
                    <a:pt x="3882" y="40645"/>
                    <a:pt x="5676" y="41363"/>
                    <a:pt x="7470" y="41363"/>
                  </a:cubicBezTo>
                  <a:cubicBezTo>
                    <a:pt x="9134" y="41363"/>
                    <a:pt x="10798" y="40776"/>
                    <a:pt x="12070" y="39536"/>
                  </a:cubicBezTo>
                  <a:cubicBezTo>
                    <a:pt x="20290" y="31903"/>
                    <a:pt x="26944" y="17192"/>
                    <a:pt x="26944" y="6753"/>
                  </a:cubicBezTo>
                  <a:cubicBezTo>
                    <a:pt x="26944" y="3035"/>
                    <a:pt x="23943" y="1"/>
                    <a:pt x="20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FBC022-C5CB-448D-AC86-54FD13F87D03}"/>
              </a:ext>
            </a:extLst>
          </p:cNvPr>
          <p:cNvSpPr/>
          <p:nvPr/>
        </p:nvSpPr>
        <p:spPr>
          <a:xfrm>
            <a:off x="7395574" y="856650"/>
            <a:ext cx="644172" cy="362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76995-FC31-4FFE-9656-73696D2C3E5E}"/>
              </a:ext>
            </a:extLst>
          </p:cNvPr>
          <p:cNvSpPr/>
          <p:nvPr/>
        </p:nvSpPr>
        <p:spPr>
          <a:xfrm>
            <a:off x="5303520" y="2455829"/>
            <a:ext cx="7924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4D4D4D"/>
                </a:solidFill>
              </a:rPr>
              <a:t>Như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9483E-7C1F-4E21-BFCA-9B04548DA3CE}"/>
              </a:ext>
            </a:extLst>
          </p:cNvPr>
          <p:cNvSpPr txBox="1"/>
          <p:nvPr/>
        </p:nvSpPr>
        <p:spPr>
          <a:xfrm>
            <a:off x="5943600" y="3720495"/>
            <a:ext cx="47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5D1820-E8A1-4DAF-9CB5-B0CA88F187D9}"/>
              </a:ext>
            </a:extLst>
          </p:cNvPr>
          <p:cNvSpPr txBox="1"/>
          <p:nvPr/>
        </p:nvSpPr>
        <p:spPr>
          <a:xfrm>
            <a:off x="5943600" y="4468936"/>
            <a:ext cx="47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B41A8-1339-46F4-B5EF-E9E82525ABA7}"/>
              </a:ext>
            </a:extLst>
          </p:cNvPr>
          <p:cNvSpPr txBox="1"/>
          <p:nvPr/>
        </p:nvSpPr>
        <p:spPr>
          <a:xfrm>
            <a:off x="6827520" y="5704915"/>
            <a:ext cx="4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4 0.06389 L 0.31054 0.06412 C 0.3056 0.06527 0.30078 0.06643 0.29622 0.06875 C 0.29401 0.06967 0.29205 0.07199 0.2901 0.07315 C 0.28645 0.07523 0.28268 0.07615 0.27903 0.07777 C 0.27734 0.07847 0.27604 0.0794 0.27435 0.08009 C 0.27135 0.08102 0.26823 0.08148 0.26497 0.08287 C 0.2483 0.08148 0.23151 0.08194 0.21523 0.08009 C 0.21171 0.07963 0.2082 0.07824 0.20573 0.07546 L 0.20104 0.07083 C 0.19726 0.0537 0.20273 0.0743 0.19479 0.05926 C 0.19375 0.05764 0.19401 0.05463 0.19323 0.05254 C 0.19205 0.04977 0.18984 0.04791 0.18867 0.0456 C 0.18711 0.04352 0.18632 0.04097 0.18541 0.03865 L 0.18229 0.02477 C 0.1819 0.02268 0.18229 0.01875 0.18086 0.01805 L 0.17604 0.01551 C 0.17291 0.0162 0.15989 0.01805 0.1556 0.02037 C 0.15364 0.02129 0.15182 0.02361 0.14948 0.02477 C 0.14739 0.02592 0.14544 0.02639 0.1431 0.02708 C 0.14179 0.02777 0.14023 0.0287 0.13867 0.0294 C 0.13698 0.03078 0.13541 0.03287 0.13411 0.03426 C 0.13255 0.03518 0.13073 0.03565 0.12916 0.03634 C 0.12487 0.03796 0.12083 0.03889 0.11653 0.04097 C 0.1052 0.04652 0.11054 0.04467 0.10117 0.04768 C 0.0888 0.04699 0.07617 0.04745 0.06354 0.0456 C 0.06106 0.04514 0.05312 0.04004 0.04961 0.03865 C 0.04752 0.03796 0.04531 0.03727 0.04336 0.03634 C 0.04023 0.03495 0.03724 0.03356 0.03411 0.03171 C 0.03229 0.03078 0.03112 0.03009 0.02916 0.0294 C 0.02734 0.0287 0.02513 0.02801 0.02317 0.02708 C 0.02148 0.02685 0.02018 0.02523 0.01823 0.02477 C 0.01588 0.02384 0.01328 0.02338 0.01054 0.02268 C 0.00846 0.01805 0.0056 0.01389 0.00442 0.00879 C 0.0039 0.00671 0.0039 0.0037 0.00286 0.00208 C 0.00221 0.00046 0.00078 0.00046 3.95833E-6 2.96296E-6 L 3.95833E-6 0.00023 " pathEditMode="relative" rAng="0" ptsTypes="AAAAAAAAAAAAAAAAAAAAAAAAAAAAAAAA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6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0.00417 L 0.05925 -0.03912 C 0.07162 -0.04884 0.09011 -0.05394 0.10951 -0.05394 C 0.13164 -0.05394 0.14935 -0.04884 0.16172 -0.03912 L 0.2211 0.00417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0482 -0.07686 C 0.12656 -0.09398 0.15937 -0.10301 0.19375 -0.10301 C 0.23281 -0.10301 0.26419 -0.09398 0.28594 -0.07686 L 0.39088 3.33333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16 L 0.09505 -0.04051 C 0.11485 -0.04931 0.14453 -0.05394 0.17578 -0.05394 C 0.2112 -0.05394 0.23958 -0.04931 0.25938 -0.04051 L 0.35456 -0.00116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9466 -0.03935 C 0.11445 -0.04815 0.14414 -0.05278 0.17513 -0.05278 C 0.21068 -0.05278 0.23893 -0.04815 0.25873 -0.03935 L 0.35365 2.22222E-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116 L 0.07383 -0.04051 C 0.0892 -0.04931 0.11224 -0.05394 0.13659 -0.05394 C 0.16407 -0.05394 0.1862 -0.04931 0.20157 -0.04051 L 0.27553 -0.0011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7" grpId="2"/>
      <p:bldP spid="84" grpId="0"/>
      <p:bldP spid="84" grpId="1"/>
      <p:bldP spid="84" grpId="2"/>
      <p:bldP spid="11" grpId="0"/>
      <p:bldP spid="11" grpId="1"/>
      <p:bldP spid="1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7">
            <a:extLst>
              <a:ext uri="{FF2B5EF4-FFF2-40B4-BE49-F238E27FC236}">
                <a16:creationId xmlns:a16="http://schemas.microsoft.com/office/drawing/2014/main" id="{EBA374F7-471D-4564-82DD-10C3E82086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9" y="5711609"/>
            <a:ext cx="1187466" cy="1091923"/>
          </a:xfrm>
          <a:prstGeom prst="rect">
            <a:avLst/>
          </a:prstGeom>
        </p:spPr>
      </p:pic>
      <p:grpSp>
        <p:nvGrpSpPr>
          <p:cNvPr id="13" name="组合 21">
            <a:extLst>
              <a:ext uri="{FF2B5EF4-FFF2-40B4-BE49-F238E27FC236}">
                <a16:creationId xmlns:a16="http://schemas.microsoft.com/office/drawing/2014/main" id="{4E8AD66D-0915-4CAA-B76A-C8FABF64A89D}"/>
              </a:ext>
            </a:extLst>
          </p:cNvPr>
          <p:cNvGrpSpPr/>
          <p:nvPr/>
        </p:nvGrpSpPr>
        <p:grpSpPr>
          <a:xfrm>
            <a:off x="234932" y="276154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B2C5237E-7172-408D-AC49-0634C9F6E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FBE502F2-D958-483A-868C-EBF609949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21">
            <a:extLst>
              <a:ext uri="{FF2B5EF4-FFF2-40B4-BE49-F238E27FC236}">
                <a16:creationId xmlns:a16="http://schemas.microsoft.com/office/drawing/2014/main" id="{AC49DE84-4A24-4FC6-9384-1D246747D465}"/>
              </a:ext>
            </a:extLst>
          </p:cNvPr>
          <p:cNvGrpSpPr/>
          <p:nvPr/>
        </p:nvGrpSpPr>
        <p:grpSpPr>
          <a:xfrm>
            <a:off x="11369081" y="2498275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>
              <a:extLst>
                <a:ext uri="{FF2B5EF4-FFF2-40B4-BE49-F238E27FC236}">
                  <a16:creationId xmlns:a16="http://schemas.microsoft.com/office/drawing/2014/main" id="{9D6ABFFA-ED41-44F5-A9C6-88B829D03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7548C021-A34F-4884-AB89-B74901B11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41646" y="546208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2.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194393"/>
            <a:ext cx="10591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</a:t>
            </a:r>
            <a:r>
              <a:rPr lang="en-US" sz="44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0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2 0.06875 C 0.29401 0.06968 0.29206 0.07199 0.2901 0.07315 C 0.28646 0.07523 0.28268 0.07616 0.27904 0.07778 C 0.27734 0.07847 0.27604 0.0794 0.27435 0.08009 C 0.27135 0.08102 0.26823 0.08148 0.26497 0.08287 C 0.24844 0.08148 0.23164 0.08194 0.21523 0.08009 C 0.21185 0.07963 0.20833 0.07824 0.20573 0.07546 L 0.20104 0.07083 C 0.19727 0.0537 0.20273 0.07431 0.19479 0.05926 C 0.19388 0.05764 0.19401 0.05463 0.19323 0.05255 C 0.19206 0.04977 0.18997 0.04792 0.18867 0.0456 C 0.18724 0.04352 0.18633 0.04097 0.18542 0.03866 L 0.18229 0.02477 C 0.1819 0.02269 0.18229 0.01875 0.18086 0.01806 L 0.17604 0.01551 C 0.17292 0.0162 0.16003 0.01806 0.15573 0.02037 C 0.15365 0.0213 0.15182 0.02361 0.14961 0.02477 C 0.1474 0.02593 0.14544 0.02639 0.1431 0.02708 C 0.1418 0.02778 0.14023 0.0287 0.13867 0.0294 C 0.13698 0.03079 0.13542 0.03287 0.13411 0.03426 C 0.13255 0.03519 0.13086 0.03565 0.1293 0.03634 C 0.125 0.03796 0.12083 0.03889 0.11667 0.04097 C 0.10534 0.04653 0.11055 0.04468 0.10117 0.04769 C 0.0888 0.04699 0.07617 0.04745 0.06367 0.0456 C 0.06107 0.04514 0.05326 0.04005 0.04974 0.03866 C 0.04753 0.03796 0.04544 0.03727 0.04336 0.03634 C 0.04023 0.03495 0.03724 0.03356 0.03411 0.03171 C 0.03242 0.03079 0.03112 0.03009 0.0293 0.0294 C 0.02734 0.0287 0.02526 0.02801 0.02318 0.02708 C 0.02148 0.02685 0.02018 0.02523 0.01836 0.02477 C 0.01589 0.02384 0.01328 0.02338 0.01055 0.02269 C 0.00846 0.01806 0.0056 0.01389 0.00443 0.0088 C 0.00391 0.00671 0.00391 0.0037 0.00286 0.00208 C 0.00221 0.00046 0.00078 0.00046 0 -1.11022E-16 L 0 0.00023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35FDA6-54D8-44A5-8995-9980CD958BD9}"/>
              </a:ext>
            </a:extLst>
          </p:cNvPr>
          <p:cNvGrpSpPr/>
          <p:nvPr/>
        </p:nvGrpSpPr>
        <p:grpSpPr>
          <a:xfrm>
            <a:off x="947845" y="94505"/>
            <a:ext cx="9739640" cy="2387757"/>
            <a:chOff x="873261" y="120117"/>
            <a:chExt cx="10977828" cy="2516887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61" y="120117"/>
              <a:ext cx="10977828" cy="251688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id="{26E0CE11-5A61-481F-A80F-61EBC32B6D3F}"/>
                </a:ext>
              </a:extLst>
            </p:cNvPr>
            <p:cNvSpPr txBox="1"/>
            <p:nvPr/>
          </p:nvSpPr>
          <p:spPr>
            <a:xfrm>
              <a:off x="1715725" y="882890"/>
              <a:ext cx="9239140" cy="1524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3: 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Đ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ặt dấu chấm vào chỗ thích hợp và viết hoa những chữ đầu câu: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194582-5111-47E8-82B1-B194A5C90BD4}"/>
              </a:ext>
            </a:extLst>
          </p:cNvPr>
          <p:cNvGrpSpPr/>
          <p:nvPr/>
        </p:nvGrpSpPr>
        <p:grpSpPr>
          <a:xfrm>
            <a:off x="624284" y="2736200"/>
            <a:ext cx="10816940" cy="3177992"/>
            <a:chOff x="1043739" y="2736200"/>
            <a:chExt cx="10137660" cy="3177992"/>
          </a:xfrm>
        </p:grpSpPr>
        <p:sp>
          <p:nvSpPr>
            <p:cNvPr id="56" name="圆角矩形 1">
              <a:extLst>
                <a:ext uri="{FF2B5EF4-FFF2-40B4-BE49-F238E27FC236}">
                  <a16:creationId xmlns:a16="http://schemas.microsoft.com/office/drawing/2014/main" id="{B45F8B14-93E3-4E47-867A-83C79BAEC943}"/>
                </a:ext>
              </a:extLst>
            </p:cNvPr>
            <p:cNvSpPr/>
            <p:nvPr/>
          </p:nvSpPr>
          <p:spPr>
            <a:xfrm>
              <a:off x="1043739" y="2736200"/>
              <a:ext cx="10137660" cy="3162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452168-1CBD-44F2-A9FA-9DD337838D29}"/>
                </a:ext>
              </a:extLst>
            </p:cNvPr>
            <p:cNvSpPr txBox="1"/>
            <p:nvPr/>
          </p:nvSpPr>
          <p:spPr>
            <a:xfrm>
              <a:off x="1262079" y="3236536"/>
              <a:ext cx="975411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vốn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là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gò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hàn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vào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loạ</a:t>
              </a:r>
              <a:r>
                <a:rPr lang="en-US" sz="2800" b="1" noProof="0" dirty="0" err="1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sz="2800" b="1" noProof="0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giỏi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lần, chính mắt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tán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đinh 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búa</a:t>
              </a:r>
              <a:r>
                <a:rPr lang="en-US" sz="2800" b="1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trong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tay 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hoa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lên,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nhát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nghiêng,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nhát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thẳng,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nhanh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đến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mức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chỉ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cảm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thấy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trước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mặt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ông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phất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phơ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những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sợi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tơ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mỏng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là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niềm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tự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hào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của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cả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gia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đình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tôi.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	</a:t>
              </a: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id="{2E2AED58-CF9A-4631-B3DA-81D4D083DF6F}"/>
              </a:ext>
            </a:extLst>
          </p:cNvPr>
          <p:cNvGrpSpPr/>
          <p:nvPr/>
        </p:nvGrpSpPr>
        <p:grpSpPr>
          <a:xfrm>
            <a:off x="585812" y="2371518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图片 26">
            <a:extLst>
              <a:ext uri="{FF2B5EF4-FFF2-40B4-BE49-F238E27FC236}">
                <a16:creationId xmlns:a16="http://schemas.microsoft.com/office/drawing/2014/main" id="{9BBF53C7-04B8-459D-844D-6E7F8C611E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28" y="208558"/>
            <a:ext cx="3279407" cy="451783"/>
          </a:xfrm>
          <a:prstGeom prst="rect">
            <a:avLst/>
          </a:prstGeom>
        </p:spPr>
      </p:pic>
      <p:pic>
        <p:nvPicPr>
          <p:cNvPr id="31" name="PA_图片 17">
            <a:extLst>
              <a:ext uri="{FF2B5EF4-FFF2-40B4-BE49-F238E27FC236}">
                <a16:creationId xmlns:a16="http://schemas.microsoft.com/office/drawing/2014/main" id="{A9F0B199-12E2-45A7-85CD-AAA23C122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2" y="5053978"/>
            <a:ext cx="1956047" cy="1798665"/>
          </a:xfrm>
          <a:prstGeom prst="rect">
            <a:avLst/>
          </a:prstGeom>
        </p:spPr>
      </p:pic>
      <p:pic>
        <p:nvPicPr>
          <p:cNvPr id="32" name="图片 25">
            <a:extLst>
              <a:ext uri="{FF2B5EF4-FFF2-40B4-BE49-F238E27FC236}">
                <a16:creationId xmlns:a16="http://schemas.microsoft.com/office/drawing/2014/main" id="{DABB9B5F-4CE3-4CAD-BE39-2DFCC7473F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064CD5-A570-4F80-BADD-B3962E715B8F}"/>
              </a:ext>
            </a:extLst>
          </p:cNvPr>
          <p:cNvSpPr/>
          <p:nvPr/>
        </p:nvSpPr>
        <p:spPr>
          <a:xfrm>
            <a:off x="8864740" y="3267734"/>
            <a:ext cx="678435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có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3B230F-339A-45AD-8C0D-3480603CA429}"/>
              </a:ext>
            </a:extLst>
          </p:cNvPr>
          <p:cNvSpPr/>
          <p:nvPr/>
        </p:nvSpPr>
        <p:spPr>
          <a:xfrm>
            <a:off x="8729192" y="3267734"/>
            <a:ext cx="833120" cy="48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</a:rPr>
              <a:t>C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ó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B0948-E1BA-45ED-85CF-A8578B41B20D}"/>
              </a:ext>
            </a:extLst>
          </p:cNvPr>
          <p:cNvSpPr/>
          <p:nvPr/>
        </p:nvSpPr>
        <p:spPr>
          <a:xfrm>
            <a:off x="9145752" y="3729718"/>
            <a:ext cx="1023078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chiếc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0FD20-6762-4451-B9ED-25DB68504B6D}"/>
              </a:ext>
            </a:extLst>
          </p:cNvPr>
          <p:cNvSpPr/>
          <p:nvPr/>
        </p:nvSpPr>
        <p:spPr>
          <a:xfrm>
            <a:off x="4713719" y="4934180"/>
            <a:ext cx="829626" cy="48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ông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C18ACE-627A-4D37-BA0B-DEB0D8824656}"/>
              </a:ext>
            </a:extLst>
          </p:cNvPr>
          <p:cNvSpPr/>
          <p:nvPr/>
        </p:nvSpPr>
        <p:spPr>
          <a:xfrm>
            <a:off x="8201220" y="3729718"/>
            <a:ext cx="2486265" cy="461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</a:rPr>
              <a:t>C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hiếc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búa</a:t>
            </a:r>
            <a:endParaRPr lang="en-US" sz="2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B4FD4-424E-4D84-9064-5B637F4AA4AF}"/>
              </a:ext>
            </a:extLst>
          </p:cNvPr>
          <p:cNvSpPr/>
          <p:nvPr/>
        </p:nvSpPr>
        <p:spPr>
          <a:xfrm>
            <a:off x="4544343" y="4980397"/>
            <a:ext cx="999002" cy="442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Ô</a:t>
            </a:r>
            <a:r>
              <a:rPr lang="en-US" sz="28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ng</a:t>
            </a:r>
            <a:endParaRPr lang="en-US" sz="28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8 L 0.31055 0.06412 C 0.3056 0.06527 0.30078 0.06643 0.29623 0.06875 C 0.29401 0.06967 0.29206 0.07199 0.29011 0.07314 C 0.28646 0.07523 0.28269 0.07615 0.27904 0.07777 C 0.27735 0.07847 0.27604 0.07939 0.27435 0.08009 C 0.27136 0.08101 0.26823 0.08148 0.26498 0.08287 C 0.24844 0.08148 0.23164 0.08194 0.21524 0.08009 C 0.21185 0.07963 0.20834 0.07824 0.20573 0.07546 L 0.20104 0.07083 C 0.19727 0.0537 0.20274 0.0743 0.19479 0.05925 C 0.19388 0.05763 0.19401 0.05463 0.19323 0.05254 C 0.19206 0.04976 0.18998 0.04791 0.18867 0.0456 C 0.18724 0.04351 0.18633 0.04097 0.18542 0.03865 L 0.18229 0.02476 C 0.1819 0.02268 0.18229 0.01875 0.18086 0.01805 L 0.17604 0.0155 C 0.17292 0.0162 0.16003 0.01805 0.15573 0.02037 C 0.15365 0.02129 0.15183 0.02361 0.14961 0.02476 C 0.1474 0.02592 0.14545 0.02638 0.1431 0.02708 C 0.1418 0.02777 0.14024 0.0287 0.13867 0.02939 C 0.13698 0.03078 0.13542 0.03287 0.13412 0.03425 C 0.13255 0.03518 0.13086 0.03564 0.1293 0.03634 C 0.125 0.03796 0.12084 0.03888 0.11667 0.04097 C 0.10534 0.04652 0.11055 0.04467 0.10117 0.04768 C 0.0888 0.04699 0.07617 0.04745 0.06367 0.0456 C 0.06107 0.04513 0.05326 0.04004 0.04974 0.03865 C 0.04753 0.03796 0.04545 0.03726 0.04336 0.03634 C 0.04024 0.03495 0.03724 0.03356 0.03412 0.03171 C 0.03242 0.03078 0.03112 0.03009 0.0293 0.02939 C 0.02735 0.0287 0.02526 0.028 0.02318 0.02708 C 0.02149 0.02685 0.02019 0.02523 0.01836 0.02476 C 0.01589 0.02384 0.01328 0.02338 0.01055 0.02268 C 0.00847 0.01805 0.0056 0.01388 0.00443 0.00879 C 0.00391 0.00671 0.00391 0.0037 0.00287 0.00208 C 0.00222 0.00046 0.00078 0.00046 -2.70833E-6 4.44444E-6 L -2.70833E-6 0.00023 " pathEditMode="relative" rAng="0" ptsTypes="AAAAAAAAAAAAAAAAAAAAAAAAAAAAAAAA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8" grpId="0" animBg="1"/>
      <p:bldP spid="10" grpId="0" animBg="1"/>
      <p:bldP spid="4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772B83-7537-4F92-9772-7B47959CC37E}"/>
              </a:ext>
            </a:extLst>
          </p:cNvPr>
          <p:cNvSpPr/>
          <p:nvPr/>
        </p:nvSpPr>
        <p:spPr>
          <a:xfrm>
            <a:off x="2519680" y="-191438"/>
            <a:ext cx="7691120" cy="7620000"/>
          </a:xfrm>
          <a:prstGeom prst="ellipse">
            <a:avLst/>
          </a:prstGeom>
          <a:solidFill>
            <a:srgbClr val="55D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0C9EE8-530B-42CB-9A83-50AFA934B66E}"/>
              </a:ext>
            </a:extLst>
          </p:cNvPr>
          <p:cNvSpPr/>
          <p:nvPr/>
        </p:nvSpPr>
        <p:spPr>
          <a:xfrm rot="9270874">
            <a:off x="7330645" y="4142565"/>
            <a:ext cx="2342564" cy="2342563"/>
          </a:xfrm>
          <a:custGeom>
            <a:avLst/>
            <a:gdLst>
              <a:gd name="connsiteX0" fmla="*/ 349279 w 2342564"/>
              <a:gd name="connsiteY0" fmla="*/ 2005721 h 2342563"/>
              <a:gd name="connsiteX1" fmla="*/ 206757 w 2342564"/>
              <a:gd name="connsiteY1" fmla="*/ 1661642 h 2342563"/>
              <a:gd name="connsiteX2" fmla="*/ 213938 w 2342564"/>
              <a:gd name="connsiteY2" fmla="*/ 1586720 h 2342563"/>
              <a:gd name="connsiteX3" fmla="*/ 142522 w 2342564"/>
              <a:gd name="connsiteY3" fmla="*/ 1527796 h 2342563"/>
              <a:gd name="connsiteX4" fmla="*/ 0 w 2342564"/>
              <a:gd name="connsiteY4" fmla="*/ 1183718 h 2342563"/>
              <a:gd name="connsiteX5" fmla="*/ 214538 w 2342564"/>
              <a:gd name="connsiteY5" fmla="*/ 780221 h 2342563"/>
              <a:gd name="connsiteX6" fmla="*/ 228010 w 2342564"/>
              <a:gd name="connsiteY6" fmla="*/ 772908 h 2342563"/>
              <a:gd name="connsiteX7" fmla="*/ 219193 w 2342564"/>
              <a:gd name="connsiteY7" fmla="*/ 680920 h 2342563"/>
              <a:gd name="connsiteX8" fmla="*/ 361715 w 2342564"/>
              <a:gd name="connsiteY8" fmla="*/ 336842 h 2342563"/>
              <a:gd name="connsiteX9" fmla="*/ 705794 w 2342564"/>
              <a:gd name="connsiteY9" fmla="*/ 194320 h 2342563"/>
              <a:gd name="connsiteX10" fmla="*/ 790225 w 2342564"/>
              <a:gd name="connsiteY10" fmla="*/ 202412 h 2342563"/>
              <a:gd name="connsiteX11" fmla="*/ 839639 w 2342564"/>
              <a:gd name="connsiteY11" fmla="*/ 142521 h 2342563"/>
              <a:gd name="connsiteX12" fmla="*/ 1183719 w 2342564"/>
              <a:gd name="connsiteY12" fmla="*/ 0 h 2342563"/>
              <a:gd name="connsiteX13" fmla="*/ 1527797 w 2342564"/>
              <a:gd name="connsiteY13" fmla="*/ 142521 h 2342563"/>
              <a:gd name="connsiteX14" fmla="*/ 1586721 w 2342564"/>
              <a:gd name="connsiteY14" fmla="*/ 213937 h 2342563"/>
              <a:gd name="connsiteX15" fmla="*/ 1661643 w 2342564"/>
              <a:gd name="connsiteY15" fmla="*/ 206756 h 2342563"/>
              <a:gd name="connsiteX16" fmla="*/ 2005722 w 2342564"/>
              <a:gd name="connsiteY16" fmla="*/ 349278 h 2342563"/>
              <a:gd name="connsiteX17" fmla="*/ 2139336 w 2342564"/>
              <a:gd name="connsiteY17" fmla="*/ 786295 h 2342563"/>
              <a:gd name="connsiteX18" fmla="*/ 2138560 w 2342564"/>
              <a:gd name="connsiteY18" fmla="*/ 788912 h 2342563"/>
              <a:gd name="connsiteX19" fmla="*/ 2200041 w 2342564"/>
              <a:gd name="connsiteY19" fmla="*/ 839639 h 2342563"/>
              <a:gd name="connsiteX20" fmla="*/ 2342564 w 2342564"/>
              <a:gd name="connsiteY20" fmla="*/ 1183718 h 2342563"/>
              <a:gd name="connsiteX21" fmla="*/ 2200041 w 2342564"/>
              <a:gd name="connsiteY21" fmla="*/ 1527796 h 2342563"/>
              <a:gd name="connsiteX22" fmla="*/ 2152781 w 2342564"/>
              <a:gd name="connsiteY22" fmla="*/ 1566790 h 2342563"/>
              <a:gd name="connsiteX23" fmla="*/ 2160680 w 2342564"/>
              <a:gd name="connsiteY23" fmla="*/ 1649206 h 2342563"/>
              <a:gd name="connsiteX24" fmla="*/ 2018158 w 2342564"/>
              <a:gd name="connsiteY24" fmla="*/ 1993285 h 2342563"/>
              <a:gd name="connsiteX25" fmla="*/ 1674080 w 2342564"/>
              <a:gd name="connsiteY25" fmla="*/ 2135807 h 2342563"/>
              <a:gd name="connsiteX26" fmla="*/ 1587496 w 2342564"/>
              <a:gd name="connsiteY26" fmla="*/ 2127508 h 2342563"/>
              <a:gd name="connsiteX27" fmla="*/ 1587216 w 2342564"/>
              <a:gd name="connsiteY27" fmla="*/ 2128026 h 2342563"/>
              <a:gd name="connsiteX28" fmla="*/ 1183718 w 2342564"/>
              <a:gd name="connsiteY28" fmla="*/ 2342563 h 2342563"/>
              <a:gd name="connsiteX29" fmla="*/ 839639 w 2342564"/>
              <a:gd name="connsiteY29" fmla="*/ 2200041 h 2342563"/>
              <a:gd name="connsiteX30" fmla="*/ 788913 w 2342564"/>
              <a:gd name="connsiteY30" fmla="*/ 2138559 h 2342563"/>
              <a:gd name="connsiteX31" fmla="*/ 786296 w 2342564"/>
              <a:gd name="connsiteY31" fmla="*/ 2139335 h 2342563"/>
              <a:gd name="connsiteX32" fmla="*/ 349279 w 2342564"/>
              <a:gd name="connsiteY32" fmla="*/ 2005721 h 23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2564" h="2342563">
                <a:moveTo>
                  <a:pt x="349279" y="2005721"/>
                </a:moveTo>
                <a:cubicBezTo>
                  <a:pt x="254264" y="1910706"/>
                  <a:pt x="206757" y="1786175"/>
                  <a:pt x="206757" y="1661642"/>
                </a:cubicBezTo>
                <a:lnTo>
                  <a:pt x="213938" y="1586720"/>
                </a:lnTo>
                <a:lnTo>
                  <a:pt x="142522" y="1527796"/>
                </a:lnTo>
                <a:cubicBezTo>
                  <a:pt x="54465" y="1439740"/>
                  <a:pt x="0" y="1318089"/>
                  <a:pt x="0" y="1183718"/>
                </a:cubicBezTo>
                <a:cubicBezTo>
                  <a:pt x="0" y="1015754"/>
                  <a:pt x="85101" y="867667"/>
                  <a:pt x="214538" y="780221"/>
                </a:cubicBezTo>
                <a:lnTo>
                  <a:pt x="228010" y="772908"/>
                </a:lnTo>
                <a:lnTo>
                  <a:pt x="219193" y="680920"/>
                </a:lnTo>
                <a:cubicBezTo>
                  <a:pt x="219194" y="556389"/>
                  <a:pt x="266701" y="431856"/>
                  <a:pt x="361715" y="336842"/>
                </a:cubicBezTo>
                <a:cubicBezTo>
                  <a:pt x="456730" y="241827"/>
                  <a:pt x="581262" y="194320"/>
                  <a:pt x="705794" y="194320"/>
                </a:cubicBezTo>
                <a:lnTo>
                  <a:pt x="790225" y="202412"/>
                </a:lnTo>
                <a:lnTo>
                  <a:pt x="839639" y="142521"/>
                </a:lnTo>
                <a:cubicBezTo>
                  <a:pt x="927697" y="54464"/>
                  <a:pt x="1049348" y="0"/>
                  <a:pt x="1183719" y="0"/>
                </a:cubicBezTo>
                <a:cubicBezTo>
                  <a:pt x="1318089" y="-1"/>
                  <a:pt x="1439740" y="54465"/>
                  <a:pt x="1527797" y="142521"/>
                </a:cubicBezTo>
                <a:lnTo>
                  <a:pt x="1586721" y="213937"/>
                </a:lnTo>
                <a:lnTo>
                  <a:pt x="1661643" y="206756"/>
                </a:lnTo>
                <a:cubicBezTo>
                  <a:pt x="1786175" y="206756"/>
                  <a:pt x="1910707" y="254264"/>
                  <a:pt x="2005722" y="349278"/>
                </a:cubicBezTo>
                <a:cubicBezTo>
                  <a:pt x="2124490" y="468047"/>
                  <a:pt x="2169028" y="632936"/>
                  <a:pt x="2139336" y="786295"/>
                </a:cubicBezTo>
                <a:lnTo>
                  <a:pt x="2138560" y="788912"/>
                </a:lnTo>
                <a:lnTo>
                  <a:pt x="2200041" y="839639"/>
                </a:lnTo>
                <a:cubicBezTo>
                  <a:pt x="2288099" y="927696"/>
                  <a:pt x="2342564" y="1049346"/>
                  <a:pt x="2342564" y="1183718"/>
                </a:cubicBezTo>
                <a:cubicBezTo>
                  <a:pt x="2342564" y="1318089"/>
                  <a:pt x="2288099" y="1439739"/>
                  <a:pt x="2200041" y="1527796"/>
                </a:cubicBezTo>
                <a:lnTo>
                  <a:pt x="2152781" y="1566790"/>
                </a:lnTo>
                <a:lnTo>
                  <a:pt x="2160680" y="1649206"/>
                </a:lnTo>
                <a:cubicBezTo>
                  <a:pt x="2160680" y="1773738"/>
                  <a:pt x="2113173" y="1898270"/>
                  <a:pt x="2018158" y="1993285"/>
                </a:cubicBezTo>
                <a:cubicBezTo>
                  <a:pt x="1923144" y="2088299"/>
                  <a:pt x="1798611" y="2135806"/>
                  <a:pt x="1674080" y="2135807"/>
                </a:cubicBezTo>
                <a:lnTo>
                  <a:pt x="1587496" y="2127508"/>
                </a:lnTo>
                <a:lnTo>
                  <a:pt x="1587216" y="2128026"/>
                </a:lnTo>
                <a:cubicBezTo>
                  <a:pt x="1499770" y="2257462"/>
                  <a:pt x="1351683" y="2342563"/>
                  <a:pt x="1183718" y="2342563"/>
                </a:cubicBezTo>
                <a:cubicBezTo>
                  <a:pt x="1049347" y="2342563"/>
                  <a:pt x="927697" y="2288098"/>
                  <a:pt x="839639" y="2200041"/>
                </a:cubicBezTo>
                <a:lnTo>
                  <a:pt x="788913" y="2138559"/>
                </a:lnTo>
                <a:lnTo>
                  <a:pt x="786296" y="2139335"/>
                </a:lnTo>
                <a:cubicBezTo>
                  <a:pt x="632936" y="2169027"/>
                  <a:pt x="468047" y="2124490"/>
                  <a:pt x="349279" y="2005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2E8E85-6A42-43A4-90D9-EDEF5ABB18F8}"/>
              </a:ext>
            </a:extLst>
          </p:cNvPr>
          <p:cNvSpPr/>
          <p:nvPr/>
        </p:nvSpPr>
        <p:spPr>
          <a:xfrm rot="8847885">
            <a:off x="2828392" y="4285090"/>
            <a:ext cx="2342564" cy="2342563"/>
          </a:xfrm>
          <a:custGeom>
            <a:avLst/>
            <a:gdLst>
              <a:gd name="connsiteX0" fmla="*/ 349279 w 2342564"/>
              <a:gd name="connsiteY0" fmla="*/ 2005721 h 2342563"/>
              <a:gd name="connsiteX1" fmla="*/ 206757 w 2342564"/>
              <a:gd name="connsiteY1" fmla="*/ 1661642 h 2342563"/>
              <a:gd name="connsiteX2" fmla="*/ 213938 w 2342564"/>
              <a:gd name="connsiteY2" fmla="*/ 1586720 h 2342563"/>
              <a:gd name="connsiteX3" fmla="*/ 142522 w 2342564"/>
              <a:gd name="connsiteY3" fmla="*/ 1527796 h 2342563"/>
              <a:gd name="connsiteX4" fmla="*/ 0 w 2342564"/>
              <a:gd name="connsiteY4" fmla="*/ 1183718 h 2342563"/>
              <a:gd name="connsiteX5" fmla="*/ 214538 w 2342564"/>
              <a:gd name="connsiteY5" fmla="*/ 780221 h 2342563"/>
              <a:gd name="connsiteX6" fmla="*/ 228010 w 2342564"/>
              <a:gd name="connsiteY6" fmla="*/ 772908 h 2342563"/>
              <a:gd name="connsiteX7" fmla="*/ 219193 w 2342564"/>
              <a:gd name="connsiteY7" fmla="*/ 680920 h 2342563"/>
              <a:gd name="connsiteX8" fmla="*/ 361715 w 2342564"/>
              <a:gd name="connsiteY8" fmla="*/ 336842 h 2342563"/>
              <a:gd name="connsiteX9" fmla="*/ 705794 w 2342564"/>
              <a:gd name="connsiteY9" fmla="*/ 194320 h 2342563"/>
              <a:gd name="connsiteX10" fmla="*/ 790225 w 2342564"/>
              <a:gd name="connsiteY10" fmla="*/ 202412 h 2342563"/>
              <a:gd name="connsiteX11" fmla="*/ 839639 w 2342564"/>
              <a:gd name="connsiteY11" fmla="*/ 142521 h 2342563"/>
              <a:gd name="connsiteX12" fmla="*/ 1183719 w 2342564"/>
              <a:gd name="connsiteY12" fmla="*/ 0 h 2342563"/>
              <a:gd name="connsiteX13" fmla="*/ 1527797 w 2342564"/>
              <a:gd name="connsiteY13" fmla="*/ 142521 h 2342563"/>
              <a:gd name="connsiteX14" fmla="*/ 1586721 w 2342564"/>
              <a:gd name="connsiteY14" fmla="*/ 213937 h 2342563"/>
              <a:gd name="connsiteX15" fmla="*/ 1661643 w 2342564"/>
              <a:gd name="connsiteY15" fmla="*/ 206756 h 2342563"/>
              <a:gd name="connsiteX16" fmla="*/ 2005722 w 2342564"/>
              <a:gd name="connsiteY16" fmla="*/ 349278 h 2342563"/>
              <a:gd name="connsiteX17" fmla="*/ 2139336 w 2342564"/>
              <a:gd name="connsiteY17" fmla="*/ 786295 h 2342563"/>
              <a:gd name="connsiteX18" fmla="*/ 2138560 w 2342564"/>
              <a:gd name="connsiteY18" fmla="*/ 788912 h 2342563"/>
              <a:gd name="connsiteX19" fmla="*/ 2200041 w 2342564"/>
              <a:gd name="connsiteY19" fmla="*/ 839639 h 2342563"/>
              <a:gd name="connsiteX20" fmla="*/ 2342564 w 2342564"/>
              <a:gd name="connsiteY20" fmla="*/ 1183718 h 2342563"/>
              <a:gd name="connsiteX21" fmla="*/ 2200041 w 2342564"/>
              <a:gd name="connsiteY21" fmla="*/ 1527796 h 2342563"/>
              <a:gd name="connsiteX22" fmla="*/ 2152781 w 2342564"/>
              <a:gd name="connsiteY22" fmla="*/ 1566790 h 2342563"/>
              <a:gd name="connsiteX23" fmla="*/ 2160680 w 2342564"/>
              <a:gd name="connsiteY23" fmla="*/ 1649206 h 2342563"/>
              <a:gd name="connsiteX24" fmla="*/ 2018158 w 2342564"/>
              <a:gd name="connsiteY24" fmla="*/ 1993285 h 2342563"/>
              <a:gd name="connsiteX25" fmla="*/ 1674080 w 2342564"/>
              <a:gd name="connsiteY25" fmla="*/ 2135807 h 2342563"/>
              <a:gd name="connsiteX26" fmla="*/ 1587496 w 2342564"/>
              <a:gd name="connsiteY26" fmla="*/ 2127508 h 2342563"/>
              <a:gd name="connsiteX27" fmla="*/ 1587216 w 2342564"/>
              <a:gd name="connsiteY27" fmla="*/ 2128026 h 2342563"/>
              <a:gd name="connsiteX28" fmla="*/ 1183718 w 2342564"/>
              <a:gd name="connsiteY28" fmla="*/ 2342563 h 2342563"/>
              <a:gd name="connsiteX29" fmla="*/ 839639 w 2342564"/>
              <a:gd name="connsiteY29" fmla="*/ 2200041 h 2342563"/>
              <a:gd name="connsiteX30" fmla="*/ 788913 w 2342564"/>
              <a:gd name="connsiteY30" fmla="*/ 2138559 h 2342563"/>
              <a:gd name="connsiteX31" fmla="*/ 786296 w 2342564"/>
              <a:gd name="connsiteY31" fmla="*/ 2139335 h 2342563"/>
              <a:gd name="connsiteX32" fmla="*/ 349279 w 2342564"/>
              <a:gd name="connsiteY32" fmla="*/ 2005721 h 23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2564" h="2342563">
                <a:moveTo>
                  <a:pt x="349279" y="2005721"/>
                </a:moveTo>
                <a:cubicBezTo>
                  <a:pt x="254264" y="1910706"/>
                  <a:pt x="206757" y="1786175"/>
                  <a:pt x="206757" y="1661642"/>
                </a:cubicBezTo>
                <a:lnTo>
                  <a:pt x="213938" y="1586720"/>
                </a:lnTo>
                <a:lnTo>
                  <a:pt x="142522" y="1527796"/>
                </a:lnTo>
                <a:cubicBezTo>
                  <a:pt x="54465" y="1439740"/>
                  <a:pt x="0" y="1318089"/>
                  <a:pt x="0" y="1183718"/>
                </a:cubicBezTo>
                <a:cubicBezTo>
                  <a:pt x="0" y="1015754"/>
                  <a:pt x="85101" y="867667"/>
                  <a:pt x="214538" y="780221"/>
                </a:cubicBezTo>
                <a:lnTo>
                  <a:pt x="228010" y="772908"/>
                </a:lnTo>
                <a:lnTo>
                  <a:pt x="219193" y="680920"/>
                </a:lnTo>
                <a:cubicBezTo>
                  <a:pt x="219194" y="556389"/>
                  <a:pt x="266701" y="431856"/>
                  <a:pt x="361715" y="336842"/>
                </a:cubicBezTo>
                <a:cubicBezTo>
                  <a:pt x="456730" y="241827"/>
                  <a:pt x="581262" y="194320"/>
                  <a:pt x="705794" y="194320"/>
                </a:cubicBezTo>
                <a:lnTo>
                  <a:pt x="790225" y="202412"/>
                </a:lnTo>
                <a:lnTo>
                  <a:pt x="839639" y="142521"/>
                </a:lnTo>
                <a:cubicBezTo>
                  <a:pt x="927697" y="54464"/>
                  <a:pt x="1049348" y="0"/>
                  <a:pt x="1183719" y="0"/>
                </a:cubicBezTo>
                <a:cubicBezTo>
                  <a:pt x="1318089" y="-1"/>
                  <a:pt x="1439740" y="54465"/>
                  <a:pt x="1527797" y="142521"/>
                </a:cubicBezTo>
                <a:lnTo>
                  <a:pt x="1586721" y="213937"/>
                </a:lnTo>
                <a:lnTo>
                  <a:pt x="1661643" y="206756"/>
                </a:lnTo>
                <a:cubicBezTo>
                  <a:pt x="1786175" y="206756"/>
                  <a:pt x="1910707" y="254264"/>
                  <a:pt x="2005722" y="349278"/>
                </a:cubicBezTo>
                <a:cubicBezTo>
                  <a:pt x="2124490" y="468047"/>
                  <a:pt x="2169028" y="632936"/>
                  <a:pt x="2139336" y="786295"/>
                </a:cubicBezTo>
                <a:lnTo>
                  <a:pt x="2138560" y="788912"/>
                </a:lnTo>
                <a:lnTo>
                  <a:pt x="2200041" y="839639"/>
                </a:lnTo>
                <a:cubicBezTo>
                  <a:pt x="2288099" y="927696"/>
                  <a:pt x="2342564" y="1049346"/>
                  <a:pt x="2342564" y="1183718"/>
                </a:cubicBezTo>
                <a:cubicBezTo>
                  <a:pt x="2342564" y="1318089"/>
                  <a:pt x="2288099" y="1439739"/>
                  <a:pt x="2200041" y="1527796"/>
                </a:cubicBezTo>
                <a:lnTo>
                  <a:pt x="2152781" y="1566790"/>
                </a:lnTo>
                <a:lnTo>
                  <a:pt x="2160680" y="1649206"/>
                </a:lnTo>
                <a:cubicBezTo>
                  <a:pt x="2160680" y="1773738"/>
                  <a:pt x="2113173" y="1898270"/>
                  <a:pt x="2018158" y="1993285"/>
                </a:cubicBezTo>
                <a:cubicBezTo>
                  <a:pt x="1923144" y="2088299"/>
                  <a:pt x="1798611" y="2135806"/>
                  <a:pt x="1674080" y="2135807"/>
                </a:cubicBezTo>
                <a:lnTo>
                  <a:pt x="1587496" y="2127508"/>
                </a:lnTo>
                <a:lnTo>
                  <a:pt x="1587216" y="2128026"/>
                </a:lnTo>
                <a:cubicBezTo>
                  <a:pt x="1499770" y="2257462"/>
                  <a:pt x="1351683" y="2342563"/>
                  <a:pt x="1183718" y="2342563"/>
                </a:cubicBezTo>
                <a:cubicBezTo>
                  <a:pt x="1049347" y="2342563"/>
                  <a:pt x="927697" y="2288098"/>
                  <a:pt x="839639" y="2200041"/>
                </a:cubicBezTo>
                <a:lnTo>
                  <a:pt x="788913" y="2138559"/>
                </a:lnTo>
                <a:lnTo>
                  <a:pt x="786296" y="2139335"/>
                </a:lnTo>
                <a:cubicBezTo>
                  <a:pt x="632936" y="2169027"/>
                  <a:pt x="468047" y="2124490"/>
                  <a:pt x="349279" y="2005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496F3-ED49-4A00-B73F-8817B99C66F2}"/>
              </a:ext>
            </a:extLst>
          </p:cNvPr>
          <p:cNvSpPr/>
          <p:nvPr/>
        </p:nvSpPr>
        <p:spPr>
          <a:xfrm>
            <a:off x="4538046" y="5404513"/>
            <a:ext cx="3234798" cy="1453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D2EE5-CD4B-4D1C-8FBB-BA8FB387D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257301" y="1967711"/>
            <a:ext cx="1944862" cy="194486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C9C4E6-7793-44B1-A9B7-5C16B6223068}"/>
              </a:ext>
            </a:extLst>
          </p:cNvPr>
          <p:cNvSpPr/>
          <p:nvPr/>
        </p:nvSpPr>
        <p:spPr>
          <a:xfrm>
            <a:off x="5435015" y="4132942"/>
            <a:ext cx="1638299" cy="1849749"/>
          </a:xfrm>
          <a:custGeom>
            <a:avLst/>
            <a:gdLst>
              <a:gd name="connsiteX0" fmla="*/ 505258 w 1638299"/>
              <a:gd name="connsiteY0" fmla="*/ 0 h 1849749"/>
              <a:gd name="connsiteX1" fmla="*/ 1082798 w 1638299"/>
              <a:gd name="connsiteY1" fmla="*/ 0 h 1849749"/>
              <a:gd name="connsiteX2" fmla="*/ 1062080 w 1638299"/>
              <a:gd name="connsiteY2" fmla="*/ 82931 h 1849749"/>
              <a:gd name="connsiteX3" fmla="*/ 1168995 w 1638299"/>
              <a:gd name="connsiteY3" fmla="*/ 834138 h 1849749"/>
              <a:gd name="connsiteX4" fmla="*/ 1536784 w 1638299"/>
              <a:gd name="connsiteY4" fmla="*/ 1497820 h 1849749"/>
              <a:gd name="connsiteX5" fmla="*/ 1545186 w 1638299"/>
              <a:gd name="connsiteY5" fmla="*/ 1504595 h 1849749"/>
              <a:gd name="connsiteX6" fmla="*/ 1638299 w 1638299"/>
              <a:gd name="connsiteY6" fmla="*/ 1849749 h 1849749"/>
              <a:gd name="connsiteX7" fmla="*/ 0 w 1638299"/>
              <a:gd name="connsiteY7" fmla="*/ 1849749 h 1849749"/>
              <a:gd name="connsiteX8" fmla="*/ 88898 w 1638299"/>
              <a:gd name="connsiteY8" fmla="*/ 1520218 h 1849749"/>
              <a:gd name="connsiteX9" fmla="*/ 132829 w 1638299"/>
              <a:gd name="connsiteY9" fmla="*/ 1479968 h 1849749"/>
              <a:gd name="connsiteX10" fmla="*/ 458018 w 1638299"/>
              <a:gd name="connsiteY10" fmla="*/ 794406 h 1849749"/>
              <a:gd name="connsiteX11" fmla="*/ 517328 w 1638299"/>
              <a:gd name="connsiteY11" fmla="*/ 37950 h 18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299" h="1849749">
                <a:moveTo>
                  <a:pt x="505258" y="0"/>
                </a:moveTo>
                <a:lnTo>
                  <a:pt x="1082798" y="0"/>
                </a:lnTo>
                <a:lnTo>
                  <a:pt x="1062080" y="82931"/>
                </a:lnTo>
                <a:cubicBezTo>
                  <a:pt x="1034822" y="262651"/>
                  <a:pt x="1070192" y="539650"/>
                  <a:pt x="1168995" y="834138"/>
                </a:cubicBezTo>
                <a:cubicBezTo>
                  <a:pt x="1267797" y="1128626"/>
                  <a:pt x="1406649" y="1370906"/>
                  <a:pt x="1536784" y="1497820"/>
                </a:cubicBezTo>
                <a:lnTo>
                  <a:pt x="1545186" y="1504595"/>
                </a:lnTo>
                <a:lnTo>
                  <a:pt x="1638299" y="1849749"/>
                </a:lnTo>
                <a:lnTo>
                  <a:pt x="0" y="1849749"/>
                </a:lnTo>
                <a:lnTo>
                  <a:pt x="88898" y="1520218"/>
                </a:lnTo>
                <a:lnTo>
                  <a:pt x="132829" y="1479968"/>
                </a:lnTo>
                <a:cubicBezTo>
                  <a:pt x="254699" y="1345097"/>
                  <a:pt x="377990" y="1094541"/>
                  <a:pt x="458018" y="794406"/>
                </a:cubicBezTo>
                <a:cubicBezTo>
                  <a:pt x="538045" y="494272"/>
                  <a:pt x="555870" y="215593"/>
                  <a:pt x="517328" y="37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81387-F8A5-425B-8516-F589C8D3B7A2}"/>
              </a:ext>
            </a:extLst>
          </p:cNvPr>
          <p:cNvGrpSpPr/>
          <p:nvPr/>
        </p:nvGrpSpPr>
        <p:grpSpPr>
          <a:xfrm>
            <a:off x="7469845" y="1995717"/>
            <a:ext cx="431798" cy="431798"/>
            <a:chOff x="6912779" y="1801505"/>
            <a:chExt cx="791192" cy="7911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4AB680-733F-4814-BCF0-3897963067EF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8770A2DA-5216-462A-97C8-391964A4393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49AD2614-5BC0-4752-8DDD-878F751A3A63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1181D9-B864-4BE9-8C4A-48C7DEC47101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FA22A02D-05CA-4A9B-8DBD-4F4B6040E8B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F752CE6A-653A-4198-90D7-803D792882D4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AB038E-A6B5-4419-B9E0-59492F1C67A7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F908DEA2-73F2-4307-98E1-0316605F48EF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5FB9E731-EF39-41A3-914B-A1B0B9D4EEF6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1E95E1-C663-481C-BA8F-134C4D854D03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C88CE086-4E89-4588-A087-5C789C0EAC16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0BEAB589-31E2-47BD-A275-C167F982A113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4DB81-749A-459E-9F46-A25AEEE6761B}"/>
              </a:ext>
            </a:extLst>
          </p:cNvPr>
          <p:cNvGrpSpPr/>
          <p:nvPr/>
        </p:nvGrpSpPr>
        <p:grpSpPr>
          <a:xfrm>
            <a:off x="7092065" y="3618562"/>
            <a:ext cx="431798" cy="431798"/>
            <a:chOff x="6912779" y="1801505"/>
            <a:chExt cx="791192" cy="791192"/>
          </a:xfrm>
          <a:solidFill>
            <a:srgbClr val="FFD05B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C5D629-97E2-46F2-9041-8DEB7A39419F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6A9AB167-3877-4472-B309-487952AB82FC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BE11F8-4C6A-423C-A7A6-2AC809E4193C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12EC8E3-7204-44B6-B3A3-2A323C01F52C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118BCBC7-A1D0-4F44-8269-4FA0A7979D92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1813000D-8957-4A82-824F-844B3ACA28CC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8BCE4E-336B-46BD-AF1F-7918FBD6B016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D91A0984-AD72-4092-9812-271C3A5B07B7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E841F11F-6C5E-4184-B541-E1B2E92590BB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DB49B5C-63B8-4D68-AAFC-1FA1D904DEEC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5C7FA843-BF42-4D01-985C-0DC509998675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F9F36526-3250-4F38-A7C1-F38B18056782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98C06C-E321-4222-8FAC-DDAF0CDE0648}"/>
              </a:ext>
            </a:extLst>
          </p:cNvPr>
          <p:cNvGrpSpPr/>
          <p:nvPr/>
        </p:nvGrpSpPr>
        <p:grpSpPr>
          <a:xfrm>
            <a:off x="4408493" y="2178157"/>
            <a:ext cx="753086" cy="753086"/>
            <a:chOff x="6912779" y="1801505"/>
            <a:chExt cx="791192" cy="791192"/>
          </a:xfrm>
          <a:solidFill>
            <a:srgbClr val="FFD05B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B7B68D8-0A29-46DA-ADEB-378E315958F6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7B745592-A046-4B56-9771-EBD3CE6DCA7D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937D75F4-61BE-404C-9B3D-422CA4D31540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1CDAEA-4AED-47AB-9D53-7F4050079063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  <a:grpFill/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17C45368-1F42-45F1-86DC-E4B2CAAD1348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FD4185E-6D54-4AB5-9992-910D37C16D26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4FE611B-2707-41E2-A9D5-19BE36FE3395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AD0ED6AD-0EF0-4727-A0FC-2C4E34B987BE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B9DE3498-7A8A-4FBB-BD44-F10815810BC9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677048-B6D2-424B-9B83-4C406E6BE5E1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  <a:grpFill/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D5DFC76E-F78B-47BB-9308-213AF9748D50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9A2DC3EF-29C5-40E9-B329-ECC37CD8FC59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A146AD-86F5-4E9B-9B6C-96CD181BDC93}"/>
              </a:ext>
            </a:extLst>
          </p:cNvPr>
          <p:cNvGrpSpPr/>
          <p:nvPr/>
        </p:nvGrpSpPr>
        <p:grpSpPr>
          <a:xfrm>
            <a:off x="4952170" y="3881293"/>
            <a:ext cx="431798" cy="431798"/>
            <a:chOff x="6912779" y="1801505"/>
            <a:chExt cx="791192" cy="79119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EC04CE-2986-47EC-8246-DB9FA362330D}"/>
                </a:ext>
              </a:extLst>
            </p:cNvPr>
            <p:cNvGrpSpPr/>
            <p:nvPr/>
          </p:nvGrpSpPr>
          <p:grpSpPr>
            <a:xfrm>
              <a:off x="7274256" y="1801505"/>
              <a:ext cx="68240" cy="791192"/>
              <a:chOff x="7274256" y="1801505"/>
              <a:chExt cx="68240" cy="791192"/>
            </a:xfrm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DA55B725-D9B3-4B8E-8936-A98F887691F8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A3B17E4B-BCF0-4043-8480-B792BC1B99D8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5A75EB3-D1C7-4137-960F-D956E93729B5}"/>
                </a:ext>
              </a:extLst>
            </p:cNvPr>
            <p:cNvGrpSpPr/>
            <p:nvPr/>
          </p:nvGrpSpPr>
          <p:grpSpPr>
            <a:xfrm rot="16200000">
              <a:off x="7274255" y="1795321"/>
              <a:ext cx="68240" cy="791192"/>
              <a:chOff x="7274256" y="1801505"/>
              <a:chExt cx="68240" cy="791192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076AA622-BF1A-4695-BB76-2F41F82514A1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60B00FDA-F375-4A25-9658-B652C69C8767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1B99538-9EF0-4FA4-AB20-B57F60A817FF}"/>
                </a:ext>
              </a:extLst>
            </p:cNvPr>
            <p:cNvGrpSpPr/>
            <p:nvPr/>
          </p:nvGrpSpPr>
          <p:grpSpPr>
            <a:xfrm rot="18900000" flipH="1">
              <a:off x="7285516" y="1925872"/>
              <a:ext cx="45720" cy="530090"/>
              <a:chOff x="7274256" y="1801505"/>
              <a:chExt cx="68240" cy="791192"/>
            </a:xfrm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1F63B413-95B7-49A5-852B-93B95EE0A7EA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BAD0507A-A408-40F6-85A0-C1662971F0CB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41E8FB2-5E89-4D78-8E52-8B5CE3CFF219}"/>
                </a:ext>
              </a:extLst>
            </p:cNvPr>
            <p:cNvGrpSpPr/>
            <p:nvPr/>
          </p:nvGrpSpPr>
          <p:grpSpPr>
            <a:xfrm rot="2700000" flipH="1">
              <a:off x="7280568" y="1924159"/>
              <a:ext cx="45720" cy="530090"/>
              <a:chOff x="7274256" y="1801505"/>
              <a:chExt cx="68240" cy="791192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9E943ED9-3B3D-41AB-87B1-9925E8F19112}"/>
                  </a:ext>
                </a:extLst>
              </p:cNvPr>
              <p:cNvSpPr/>
              <p:nvPr/>
            </p:nvSpPr>
            <p:spPr>
              <a:xfrm>
                <a:off x="7274257" y="1801505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D174DB68-9CF0-4211-AFFE-737CDDB3D82E}"/>
                  </a:ext>
                </a:extLst>
              </p:cNvPr>
              <p:cNvSpPr/>
              <p:nvPr/>
            </p:nvSpPr>
            <p:spPr>
              <a:xfrm flipV="1">
                <a:off x="7274256" y="2197101"/>
                <a:ext cx="68239" cy="395596"/>
              </a:xfrm>
              <a:prstGeom prst="triangle">
                <a:avLst/>
              </a:prstGeom>
              <a:solidFill>
                <a:srgbClr val="F270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E3AE0431-4BE2-4742-88E3-EFF1C4B0F067}"/>
              </a:ext>
            </a:extLst>
          </p:cNvPr>
          <p:cNvSpPr/>
          <p:nvPr/>
        </p:nvSpPr>
        <p:spPr>
          <a:xfrm>
            <a:off x="2864073" y="5583255"/>
            <a:ext cx="658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các </a:t>
            </a:r>
            <a:r>
              <a:rPr lang="en-US" sz="5400" b="1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latin typeface="Calibri"/>
              </a:rPr>
              <a:t>em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0AD00"/>
                  </a:solidFill>
                  <a:prstDash val="solid"/>
                </a:ln>
                <a:pattFill prst="pct50">
                  <a:fgClr>
                    <a:srgbClr val="F0AD00"/>
                  </a:fgClr>
                  <a:bgClr>
                    <a:srgbClr val="F0AD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0AD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F0AD00"/>
                </a:solidFill>
                <a:prstDash val="solid"/>
              </a:ln>
              <a:pattFill prst="pct50">
                <a:fgClr>
                  <a:srgbClr val="F0AD00"/>
                </a:fgClr>
                <a:bgClr>
                  <a:srgbClr val="F0AD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0AD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HopeYou-V.A-3640547">
            <a:hlinkClick r:id="" action="ppaction://media"/>
            <a:extLst>
              <a:ext uri="{FF2B5EF4-FFF2-40B4-BE49-F238E27FC236}">
                <a16:creationId xmlns:a16="http://schemas.microsoft.com/office/drawing/2014/main" id="{947553AB-94C5-4A6F-8861-FDD72705D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083" y="5213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7037E-6 L 2.5E-6 -0.6064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103CA-137F-4149-9CEF-81F01399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 r="-916" b="8022"/>
          <a:stretch/>
        </p:blipFill>
        <p:spPr>
          <a:xfrm>
            <a:off x="0" y="-2866988"/>
            <a:ext cx="123037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50D09-5C0B-42F6-A136-E782F727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4815" y="-111085"/>
            <a:ext cx="5202371" cy="121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5B69BB-6490-47B1-AB5B-50514D004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3911600" y="1790908"/>
            <a:ext cx="975360" cy="1921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B8D63E-C31C-4B5C-A252-1037EC25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8128000" y="1790908"/>
            <a:ext cx="975360" cy="1921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BD90E-2CE3-4C3C-A2EB-87C27BB4C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1478"/>
          <a:stretch/>
        </p:blipFill>
        <p:spPr>
          <a:xfrm>
            <a:off x="9276690" y="699828"/>
            <a:ext cx="2874873" cy="2818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863BB7-6594-4873-A8E0-43B0C5D79C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19531" r="590" b="20766"/>
          <a:stretch/>
        </p:blipFill>
        <p:spPr>
          <a:xfrm>
            <a:off x="-1798321" y="3851573"/>
            <a:ext cx="2733041" cy="16255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E5583A-745F-4E73-B8D5-341920E59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8753"/>
          <a:stretch/>
        </p:blipFill>
        <p:spPr>
          <a:xfrm>
            <a:off x="40437" y="1865526"/>
            <a:ext cx="975360" cy="1921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093B5D-F0D7-4CAE-B9CD-624919208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57" y="2266476"/>
            <a:ext cx="1268078" cy="158509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FBCB84C9-BB02-4AA8-82AA-583C34720EDC}"/>
              </a:ext>
            </a:extLst>
          </p:cNvPr>
          <p:cNvSpPr/>
          <p:nvPr/>
        </p:nvSpPr>
        <p:spPr>
          <a:xfrm>
            <a:off x="5151120" y="2885440"/>
            <a:ext cx="6461760" cy="2103120"/>
          </a:xfrm>
          <a:prstGeom prst="wedgeRoundRectCallout">
            <a:avLst>
              <a:gd name="adj1" fmla="val -57154"/>
              <a:gd name="adj2" fmla="val -4426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những sự vật được so sánh với nhau trong câu thơ sau: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“Mặt trời xuống biển như hòn lửa”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5D18D422-DB5C-46AA-9D46-E9A74103B376}"/>
              </a:ext>
            </a:extLst>
          </p:cNvPr>
          <p:cNvSpPr/>
          <p:nvPr/>
        </p:nvSpPr>
        <p:spPr>
          <a:xfrm>
            <a:off x="5659120" y="4642603"/>
            <a:ext cx="1503680" cy="9144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56215F61-810C-4468-852A-C82F569551EF}"/>
              </a:ext>
            </a:extLst>
          </p:cNvPr>
          <p:cNvSpPr/>
          <p:nvPr/>
        </p:nvSpPr>
        <p:spPr>
          <a:xfrm>
            <a:off x="9743440" y="4642603"/>
            <a:ext cx="1503680" cy="9144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44FCEAC-548E-4E02-B9FA-75C7F24FE29F}"/>
              </a:ext>
            </a:extLst>
          </p:cNvPr>
          <p:cNvSpPr/>
          <p:nvPr/>
        </p:nvSpPr>
        <p:spPr>
          <a:xfrm>
            <a:off x="5567680" y="3159367"/>
            <a:ext cx="6461760" cy="2101912"/>
          </a:xfrm>
          <a:prstGeom prst="wedgeRoundRectCallout">
            <a:avLst>
              <a:gd name="adj1" fmla="val -2437"/>
              <a:gd name="adj2" fmla="val -699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những sự vật được so sánh với nhau trong câu thơ sau: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“Trên trời mây trắng như bông”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B8BE98-35F5-4BE6-B63C-7A497C1E6CF6}"/>
              </a:ext>
            </a:extLst>
          </p:cNvPr>
          <p:cNvSpPr/>
          <p:nvPr/>
        </p:nvSpPr>
        <p:spPr>
          <a:xfrm>
            <a:off x="7924800" y="4942840"/>
            <a:ext cx="690880" cy="9144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9434C7-4806-4DE0-BF52-571EF1CDEF6E}"/>
              </a:ext>
            </a:extLst>
          </p:cNvPr>
          <p:cNvSpPr/>
          <p:nvPr/>
        </p:nvSpPr>
        <p:spPr>
          <a:xfrm>
            <a:off x="10414001" y="4941628"/>
            <a:ext cx="878434" cy="9022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28CB04-CD75-406C-93B2-F32254DE6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25" y="2330984"/>
            <a:ext cx="1552518" cy="15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4297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9623 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73 0.01018 L 0.93659 0.015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0.00278 L 0.75873 0.010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926533" y="21213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4" rIns="91363" bIns="45684" rtlCol="0" anchor="ctr"/>
          <a:lstStyle/>
          <a:p>
            <a:pPr marL="0" marR="0" lvl="0" indent="0" algn="ctr" defTabSz="913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958605" y="1436807"/>
            <a:ext cx="7621833" cy="746292"/>
          </a:xfrm>
          <a:prstGeom prst="rect">
            <a:avLst/>
          </a:prstGeom>
          <a:noFill/>
          <a:ln>
            <a:noFill/>
          </a:ln>
        </p:spPr>
        <p:txBody>
          <a:bodyPr wrap="square" lIns="68516" tIns="34257" rIns="68516" bIns="3425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35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từ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và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câu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alibri" pitchFamily="34" charset="0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32" y="-163861"/>
            <a:ext cx="3220072" cy="5481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2" y="146388"/>
            <a:ext cx="2293305" cy="2154875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C04EDC43-3827-406C-A621-38BEA63823BE}"/>
              </a:ext>
            </a:extLst>
          </p:cNvPr>
          <p:cNvSpPr/>
          <p:nvPr/>
        </p:nvSpPr>
        <p:spPr>
          <a:xfrm>
            <a:off x="2511381" y="2419428"/>
            <a:ext cx="8358204" cy="2019143"/>
          </a:xfrm>
          <a:prstGeom prst="wave">
            <a:avLst>
              <a:gd name="adj1" fmla="val 9422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2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So sánh. Dấu chấm</a:t>
            </a:r>
          </a:p>
        </p:txBody>
      </p:sp>
    </p:spTree>
    <p:extLst>
      <p:ext uri="{BB962C8B-B14F-4D97-AF65-F5344CB8AC3E}">
        <p14:creationId xmlns:p14="http://schemas.microsoft.com/office/powerpoint/2010/main" val="173746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35FDA6-54D8-44A5-8995-9980CD958BD9}"/>
              </a:ext>
            </a:extLst>
          </p:cNvPr>
          <p:cNvGrpSpPr/>
          <p:nvPr/>
        </p:nvGrpSpPr>
        <p:grpSpPr>
          <a:xfrm>
            <a:off x="385314" y="38195"/>
            <a:ext cx="10509093" cy="1752906"/>
            <a:chOff x="239760" y="60762"/>
            <a:chExt cx="10564741" cy="1847704"/>
          </a:xfrm>
        </p:grpSpPr>
        <p:pic>
          <p:nvPicPr>
            <p:cNvPr id="15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C330FF00-479A-45D2-AA86-60A0AF759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60" y="60762"/>
              <a:ext cx="10564741" cy="184770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27">
              <a:extLst>
                <a:ext uri="{FF2B5EF4-FFF2-40B4-BE49-F238E27FC236}">
                  <a16:creationId xmlns:a16="http://schemas.microsoft.com/office/drawing/2014/main" id="{26E0CE11-5A61-481F-A80F-61EBC32B6D3F}"/>
                </a:ext>
              </a:extLst>
            </p:cNvPr>
            <p:cNvSpPr txBox="1"/>
            <p:nvPr/>
          </p:nvSpPr>
          <p:spPr>
            <a:xfrm>
              <a:off x="1177726" y="600165"/>
              <a:ext cx="9072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2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rPr>
                <a:t>Bài 1: Tìm các hình ảnh so sánh trong những câu thơ, câu văn dưới đây:</a:t>
              </a:r>
              <a:endParaRPr lang="vi-VN" altLang="zh-CN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汉仪小麦体简" panose="00020600040101010101" pitchFamily="18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364EEC-DF0D-4246-A173-8EDAEA6E61AD}"/>
              </a:ext>
            </a:extLst>
          </p:cNvPr>
          <p:cNvCxnSpPr>
            <a:cxnSpLocks/>
          </p:cNvCxnSpPr>
          <p:nvPr/>
        </p:nvCxnSpPr>
        <p:spPr>
          <a:xfrm>
            <a:off x="4312973" y="1058328"/>
            <a:ext cx="3364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53B436-3B72-4E0A-B711-3A9CFC4E321F}"/>
              </a:ext>
            </a:extLst>
          </p:cNvPr>
          <p:cNvCxnSpPr/>
          <p:nvPr/>
        </p:nvCxnSpPr>
        <p:spPr>
          <a:xfrm>
            <a:off x="3201607" y="1560261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组合 21">
            <a:extLst>
              <a:ext uri="{FF2B5EF4-FFF2-40B4-BE49-F238E27FC236}">
                <a16:creationId xmlns:a16="http://schemas.microsoft.com/office/drawing/2014/main" id="{2E2AED58-CF9A-4631-B3DA-81D4D083DF6F}"/>
              </a:ext>
            </a:extLst>
          </p:cNvPr>
          <p:cNvGrpSpPr/>
          <p:nvPr/>
        </p:nvGrpSpPr>
        <p:grpSpPr>
          <a:xfrm>
            <a:off x="5601390" y="4265703"/>
            <a:ext cx="463503" cy="619473"/>
            <a:chOff x="-2033679" y="889419"/>
            <a:chExt cx="463503" cy="619473"/>
          </a:xfrm>
        </p:grpSpPr>
        <p:pic>
          <p:nvPicPr>
            <p:cNvPr id="66" name="Picture 10" descr="E:\丫头\png\小人\卡通类素材\ry.png">
              <a:extLst>
                <a:ext uri="{FF2B5EF4-FFF2-40B4-BE49-F238E27FC236}">
                  <a16:creationId xmlns:a16="http://schemas.microsoft.com/office/drawing/2014/main" id="{A6B4000E-573E-407A-B9A2-0F4A7917D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E:\丫头\png\小人\卡通类素材\ry.png">
              <a:extLst>
                <a:ext uri="{FF2B5EF4-FFF2-40B4-BE49-F238E27FC236}">
                  <a16:creationId xmlns:a16="http://schemas.microsoft.com/office/drawing/2014/main" id="{75378632-5AED-407E-86FB-C19A5A7A3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C7CE1C-8A39-4055-84F4-03CC983C612F}"/>
              </a:ext>
            </a:extLst>
          </p:cNvPr>
          <p:cNvGrpSpPr/>
          <p:nvPr/>
        </p:nvGrpSpPr>
        <p:grpSpPr>
          <a:xfrm>
            <a:off x="1981880" y="1869037"/>
            <a:ext cx="8027177" cy="1107922"/>
            <a:chOff x="1973099" y="1869037"/>
            <a:chExt cx="8027177" cy="11079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049BA49-C09B-4DBB-B71E-9B8C68FA16B5}"/>
                </a:ext>
              </a:extLst>
            </p:cNvPr>
            <p:cNvGrpSpPr/>
            <p:nvPr/>
          </p:nvGrpSpPr>
          <p:grpSpPr>
            <a:xfrm>
              <a:off x="1973099" y="1869037"/>
              <a:ext cx="8027177" cy="1099397"/>
              <a:chOff x="2289273" y="1830944"/>
              <a:chExt cx="7206135" cy="1099397"/>
            </a:xfrm>
          </p:grpSpPr>
          <p:sp>
            <p:nvSpPr>
              <p:cNvPr id="50" name="圆角矩形 1">
                <a:extLst>
                  <a:ext uri="{FF2B5EF4-FFF2-40B4-BE49-F238E27FC236}">
                    <a16:creationId xmlns:a16="http://schemas.microsoft.com/office/drawing/2014/main" id="{4F19D23D-898B-477F-B75A-5F0CEA3FD0A5}"/>
                  </a:ext>
                </a:extLst>
              </p:cNvPr>
              <p:cNvSpPr/>
              <p:nvPr/>
            </p:nvSpPr>
            <p:spPr>
              <a:xfrm>
                <a:off x="2289273" y="1830944"/>
                <a:ext cx="7206135" cy="10993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E37D7A-25D2-445C-8CE6-67F101295E5A}"/>
                  </a:ext>
                </a:extLst>
              </p:cNvPr>
              <p:cNvSpPr txBox="1"/>
              <p:nvPr/>
            </p:nvSpPr>
            <p:spPr>
              <a:xfrm>
                <a:off x="2970788" y="1881405"/>
                <a:ext cx="6412625" cy="9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a. </a:t>
                </a:r>
                <a:r>
                  <a:rPr lang="en-US" sz="2800"/>
                  <a:t>	Mắt hiền sáng tựa vì sao</a:t>
                </a:r>
              </a:p>
              <a:p>
                <a:r>
                  <a:rPr lang="en-US" sz="2800"/>
                  <a:t>Bác nhìn đến tận Cà Mau cuối trời.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F49ED0-500A-4FDB-B508-5D6AF83D74FA}"/>
                </a:ext>
              </a:extLst>
            </p:cNvPr>
            <p:cNvSpPr txBox="1"/>
            <p:nvPr/>
          </p:nvSpPr>
          <p:spPr>
            <a:xfrm>
              <a:off x="8554720" y="2607627"/>
              <a:ext cx="1320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Thanh Hải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1B810-5258-488C-871C-4DE07C279F94}"/>
              </a:ext>
            </a:extLst>
          </p:cNvPr>
          <p:cNvGrpSpPr/>
          <p:nvPr/>
        </p:nvGrpSpPr>
        <p:grpSpPr>
          <a:xfrm>
            <a:off x="1153636" y="3174520"/>
            <a:ext cx="4495006" cy="2279017"/>
            <a:chOff x="1144855" y="3174520"/>
            <a:chExt cx="4495006" cy="227901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C9E1C07-77EC-4F29-A7E4-2BD24AF40C14}"/>
                </a:ext>
              </a:extLst>
            </p:cNvPr>
            <p:cNvGrpSpPr/>
            <p:nvPr/>
          </p:nvGrpSpPr>
          <p:grpSpPr>
            <a:xfrm>
              <a:off x="1144855" y="3174520"/>
              <a:ext cx="4495006" cy="2248058"/>
              <a:chOff x="498551" y="3242107"/>
              <a:chExt cx="4172313" cy="2248058"/>
            </a:xfrm>
          </p:grpSpPr>
          <p:sp>
            <p:nvSpPr>
              <p:cNvPr id="48" name="圆角矩形 1">
                <a:extLst>
                  <a:ext uri="{FF2B5EF4-FFF2-40B4-BE49-F238E27FC236}">
                    <a16:creationId xmlns:a16="http://schemas.microsoft.com/office/drawing/2014/main" id="{BC12EA73-824A-409B-90E2-FB4085DC04A9}"/>
                  </a:ext>
                </a:extLst>
              </p:cNvPr>
              <p:cNvSpPr/>
              <p:nvPr/>
            </p:nvSpPr>
            <p:spPr>
              <a:xfrm>
                <a:off x="498551" y="3242107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F50E744-9D98-4090-8015-D595B7972C23}"/>
                  </a:ext>
                </a:extLst>
              </p:cNvPr>
              <p:cNvSpPr txBox="1"/>
              <p:nvPr/>
            </p:nvSpPr>
            <p:spPr>
              <a:xfrm>
                <a:off x="498551" y="3482818"/>
                <a:ext cx="4172313" cy="176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b</a:t>
                </a:r>
                <a:r>
                  <a:rPr lang="en-US" sz="2800"/>
                  <a:t>. </a:t>
                </a:r>
                <a:r>
                  <a:rPr lang="vi-VN" sz="2800"/>
                  <a:t>Em yêu nhà em</a:t>
                </a:r>
              </a:p>
              <a:p>
                <a:r>
                  <a:rPr lang="vi-VN" sz="2800"/>
                  <a:t>    Hàng xoan trước ngõ</a:t>
                </a:r>
              </a:p>
              <a:p>
                <a:r>
                  <a:rPr lang="vi-VN" sz="2800"/>
                  <a:t>    Hoa xao xuyến nở </a:t>
                </a:r>
              </a:p>
              <a:p>
                <a:r>
                  <a:rPr lang="vi-VN" sz="2800"/>
                  <a:t>    Như mây từng chùm.</a:t>
                </a:r>
                <a:endParaRPr lang="en-US" sz="280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EC9E00-857E-4535-B6DF-FA8DEF49C674}"/>
                </a:ext>
              </a:extLst>
            </p:cNvPr>
            <p:cNvSpPr txBox="1"/>
            <p:nvPr/>
          </p:nvSpPr>
          <p:spPr>
            <a:xfrm>
              <a:off x="4429760" y="5084205"/>
              <a:ext cx="822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Tô Hà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6E24D-4CAE-4FF6-B74C-6F4CC74759F4}"/>
              </a:ext>
            </a:extLst>
          </p:cNvPr>
          <p:cNvGrpSpPr/>
          <p:nvPr/>
        </p:nvGrpSpPr>
        <p:grpSpPr>
          <a:xfrm>
            <a:off x="6357897" y="3155390"/>
            <a:ext cx="4974694" cy="2269755"/>
            <a:chOff x="6349116" y="3155390"/>
            <a:chExt cx="4974694" cy="226975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F76204-1FD3-40AB-A38D-89FE77E72300}"/>
                </a:ext>
              </a:extLst>
            </p:cNvPr>
            <p:cNvGrpSpPr/>
            <p:nvPr/>
          </p:nvGrpSpPr>
          <p:grpSpPr>
            <a:xfrm>
              <a:off x="6349116" y="3155390"/>
              <a:ext cx="4974694" cy="2248058"/>
              <a:chOff x="6917514" y="3212912"/>
              <a:chExt cx="4225204" cy="2248058"/>
            </a:xfrm>
          </p:grpSpPr>
          <p:sp>
            <p:nvSpPr>
              <p:cNvPr id="52" name="圆角矩形 1">
                <a:extLst>
                  <a:ext uri="{FF2B5EF4-FFF2-40B4-BE49-F238E27FC236}">
                    <a16:creationId xmlns:a16="http://schemas.microsoft.com/office/drawing/2014/main" id="{62C5745D-8992-4FE5-904A-783088355CBB}"/>
                  </a:ext>
                </a:extLst>
              </p:cNvPr>
              <p:cNvSpPr/>
              <p:nvPr/>
            </p:nvSpPr>
            <p:spPr>
              <a:xfrm>
                <a:off x="6970405" y="3212912"/>
                <a:ext cx="4172313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A391FB-4136-4BA0-9AF9-AAC27E0BDBF0}"/>
                  </a:ext>
                </a:extLst>
              </p:cNvPr>
              <p:cNvSpPr txBox="1"/>
              <p:nvPr/>
            </p:nvSpPr>
            <p:spPr>
              <a:xfrm>
                <a:off x="6917514" y="3415284"/>
                <a:ext cx="422520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c. </a:t>
                </a:r>
                <a:r>
                  <a:rPr lang="vi-VN" sz="2800"/>
                  <a:t>Mùa đông</a:t>
                </a:r>
              </a:p>
              <a:p>
                <a:r>
                  <a:rPr lang="vi-VN" sz="2800"/>
                  <a:t>    Trời là cái tủ ướp lạnh</a:t>
                </a:r>
              </a:p>
              <a:p>
                <a:r>
                  <a:rPr lang="vi-VN" sz="2800"/>
                  <a:t>    Mùa hè</a:t>
                </a:r>
              </a:p>
              <a:p>
                <a:r>
                  <a:rPr lang="vi-VN" sz="2800"/>
                  <a:t>    Trời là cái bếp lò nung.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7D5649-DD8D-4DF7-8951-D7F070DD44E3}"/>
                </a:ext>
              </a:extLst>
            </p:cNvPr>
            <p:cNvSpPr txBox="1"/>
            <p:nvPr/>
          </p:nvSpPr>
          <p:spPr>
            <a:xfrm>
              <a:off x="9601200" y="5055813"/>
              <a:ext cx="16128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Lò Ngân Sủn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8A8795-14F5-44B2-971E-44428D89D67F}"/>
              </a:ext>
            </a:extLst>
          </p:cNvPr>
          <p:cNvGrpSpPr/>
          <p:nvPr/>
        </p:nvGrpSpPr>
        <p:grpSpPr>
          <a:xfrm>
            <a:off x="1902281" y="5644159"/>
            <a:ext cx="8227239" cy="1110929"/>
            <a:chOff x="1902281" y="5644159"/>
            <a:chExt cx="8227239" cy="11109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1A68F61-E1B1-4B56-8BC7-8445E2FB2CD0}"/>
                </a:ext>
              </a:extLst>
            </p:cNvPr>
            <p:cNvGrpSpPr/>
            <p:nvPr/>
          </p:nvGrpSpPr>
          <p:grpSpPr>
            <a:xfrm>
              <a:off x="1902281" y="5644159"/>
              <a:ext cx="8227239" cy="1110929"/>
              <a:chOff x="2325849" y="5652566"/>
              <a:chExt cx="7398217" cy="1110929"/>
            </a:xfrm>
          </p:grpSpPr>
          <p:sp>
            <p:nvSpPr>
              <p:cNvPr id="56" name="圆角矩形 1">
                <a:extLst>
                  <a:ext uri="{FF2B5EF4-FFF2-40B4-BE49-F238E27FC236}">
                    <a16:creationId xmlns:a16="http://schemas.microsoft.com/office/drawing/2014/main" id="{B45F8B14-93E3-4E47-867A-83C79BAEC943}"/>
                  </a:ext>
                </a:extLst>
              </p:cNvPr>
              <p:cNvSpPr/>
              <p:nvPr/>
            </p:nvSpPr>
            <p:spPr>
              <a:xfrm>
                <a:off x="2325849" y="5652566"/>
                <a:ext cx="7206135" cy="11109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452168-1CBD-44F2-A9FA-9DD337838D29}"/>
                  </a:ext>
                </a:extLst>
              </p:cNvPr>
              <p:cNvSpPr txBox="1"/>
              <p:nvPr/>
            </p:nvSpPr>
            <p:spPr>
              <a:xfrm>
                <a:off x="2325849" y="5765993"/>
                <a:ext cx="7398217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d.</a:t>
                </a:r>
                <a:r>
                  <a:rPr lang="vi-VN" sz="2800" b="1"/>
                  <a:t> </a:t>
                </a:r>
                <a:r>
                  <a:rPr lang="vi-VN" sz="2800"/>
                  <a:t>Những đêm trăng sáng, dòng sông là một đường trăng lung linh dát vàng.</a:t>
                </a:r>
                <a:r>
                  <a:rPr lang="en-US" sz="2800"/>
                  <a:t>  	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A6A93F-552D-407D-8D2B-4D4AFDDEAFED}"/>
                </a:ext>
              </a:extLst>
            </p:cNvPr>
            <p:cNvSpPr txBox="1"/>
            <p:nvPr/>
          </p:nvSpPr>
          <p:spPr>
            <a:xfrm>
              <a:off x="7487919" y="6350515"/>
              <a:ext cx="225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Đất nước ngàn năm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9823B0-9F8B-4E91-B87B-BA4A4846BF67}"/>
              </a:ext>
            </a:extLst>
          </p:cNvPr>
          <p:cNvGrpSpPr/>
          <p:nvPr/>
        </p:nvGrpSpPr>
        <p:grpSpPr>
          <a:xfrm>
            <a:off x="1070330" y="62149"/>
            <a:ext cx="10268985" cy="1590176"/>
            <a:chOff x="123048" y="-129662"/>
            <a:chExt cx="11737381" cy="19806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35FDA6-54D8-44A5-8995-9980CD958BD9}"/>
                </a:ext>
              </a:extLst>
            </p:cNvPr>
            <p:cNvGrpSpPr/>
            <p:nvPr/>
          </p:nvGrpSpPr>
          <p:grpSpPr>
            <a:xfrm>
              <a:off x="123048" y="-129662"/>
              <a:ext cx="11737381" cy="1980675"/>
              <a:chOff x="-23894" y="-116172"/>
              <a:chExt cx="11799533" cy="2087791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94" y="-116172"/>
                <a:ext cx="11799533" cy="208779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93435" y="529621"/>
                <a:ext cx="9072697" cy="100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4323241" y="1099999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53B436-3B72-4E0A-B711-3A9CFC4E321F}"/>
                </a:ext>
              </a:extLst>
            </p:cNvPr>
            <p:cNvCxnSpPr/>
            <p:nvPr/>
          </p:nvCxnSpPr>
          <p:spPr>
            <a:xfrm>
              <a:off x="3213377" y="1616977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4FB9B5-E078-484A-88B2-E0EF66E6FC4D}"/>
              </a:ext>
            </a:extLst>
          </p:cNvPr>
          <p:cNvGrpSpPr/>
          <p:nvPr/>
        </p:nvGrpSpPr>
        <p:grpSpPr>
          <a:xfrm>
            <a:off x="1919587" y="1750866"/>
            <a:ext cx="9024572" cy="1505710"/>
            <a:chOff x="1748204" y="1778751"/>
            <a:chExt cx="8779290" cy="1313377"/>
          </a:xfrm>
        </p:grpSpPr>
        <p:sp>
          <p:nvSpPr>
            <p:cNvPr id="50" name="圆角矩形 1">
              <a:extLst>
                <a:ext uri="{FF2B5EF4-FFF2-40B4-BE49-F238E27FC236}">
                  <a16:creationId xmlns:a16="http://schemas.microsoft.com/office/drawing/2014/main" id="{4F19D23D-898B-477F-B75A-5F0CEA3FD0A5}"/>
                </a:ext>
              </a:extLst>
            </p:cNvPr>
            <p:cNvSpPr/>
            <p:nvPr/>
          </p:nvSpPr>
          <p:spPr>
            <a:xfrm>
              <a:off x="1748204" y="1778751"/>
              <a:ext cx="8779290" cy="1313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E37D7A-25D2-445C-8CE6-67F101295E5A}"/>
                </a:ext>
              </a:extLst>
            </p:cNvPr>
            <p:cNvSpPr txBox="1"/>
            <p:nvPr/>
          </p:nvSpPr>
          <p:spPr>
            <a:xfrm>
              <a:off x="2381763" y="1801359"/>
              <a:ext cx="75121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a.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Mắt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hiền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sáng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tựa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vì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sao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nhìn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Mau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A4000-BF8A-428E-9C3D-CF41C8111FBE}"/>
              </a:ext>
            </a:extLst>
          </p:cNvPr>
          <p:cNvGrpSpPr/>
          <p:nvPr/>
        </p:nvGrpSpPr>
        <p:grpSpPr>
          <a:xfrm>
            <a:off x="2700184" y="2896815"/>
            <a:ext cx="3381842" cy="3887977"/>
            <a:chOff x="2351479" y="3035788"/>
            <a:chExt cx="3020227" cy="3713237"/>
          </a:xfrm>
        </p:grpSpPr>
        <p:grpSp>
          <p:nvGrpSpPr>
            <p:cNvPr id="46" name="组合 34">
              <a:extLst>
                <a:ext uri="{FF2B5EF4-FFF2-40B4-BE49-F238E27FC236}">
                  <a16:creationId xmlns:a16="http://schemas.microsoft.com/office/drawing/2014/main" id="{64A72CB3-C47D-4223-98C7-C63BC367C902}"/>
                </a:ext>
              </a:extLst>
            </p:cNvPr>
            <p:cNvGrpSpPr/>
            <p:nvPr/>
          </p:nvGrpSpPr>
          <p:grpSpPr>
            <a:xfrm>
              <a:off x="2351479" y="3035788"/>
              <a:ext cx="3020227" cy="3713237"/>
              <a:chOff x="547283" y="1891531"/>
              <a:chExt cx="2608357" cy="3877445"/>
            </a:xfrm>
          </p:grpSpPr>
          <p:grpSp>
            <p:nvGrpSpPr>
              <p:cNvPr id="68" name="组合 39">
                <a:extLst>
                  <a:ext uri="{FF2B5EF4-FFF2-40B4-BE49-F238E27FC236}">
                    <a16:creationId xmlns:a16="http://schemas.microsoft.com/office/drawing/2014/main" id="{D71DBCE6-48BC-4CBA-9CDA-82C7EABAA8EE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矩形 41">
                  <a:extLst>
                    <a:ext uri="{FF2B5EF4-FFF2-40B4-BE49-F238E27FC236}">
                      <a16:creationId xmlns:a16="http://schemas.microsoft.com/office/drawing/2014/main" id="{80E92D1C-1C36-44BD-A86B-656073C9B5DF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3" name="矩形 42">
                  <a:extLst>
                    <a:ext uri="{FF2B5EF4-FFF2-40B4-BE49-F238E27FC236}">
                      <a16:creationId xmlns:a16="http://schemas.microsoft.com/office/drawing/2014/main" id="{0B4FA4ED-865A-47A6-84BB-299A0C271DEC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69" name="直接连接符 36">
                <a:extLst>
                  <a:ext uri="{FF2B5EF4-FFF2-40B4-BE49-F238E27FC236}">
                    <a16:creationId xmlns:a16="http://schemas.microsoft.com/office/drawing/2014/main" id="{A48A90C6-DE09-434D-8243-D0C7FE1653C2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直接连接符 37">
                <a:extLst>
                  <a:ext uri="{FF2B5EF4-FFF2-40B4-BE49-F238E27FC236}">
                    <a16:creationId xmlns:a16="http://schemas.microsoft.com/office/drawing/2014/main" id="{9C282EC1-07EA-4B10-879F-49011CDC8ABA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1" name="椭圆 38">
                <a:extLst>
                  <a:ext uri="{FF2B5EF4-FFF2-40B4-BE49-F238E27FC236}">
                    <a16:creationId xmlns:a16="http://schemas.microsoft.com/office/drawing/2014/main" id="{43DD86C4-7E0F-4522-8058-1B2EF070BF6F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1C5DF6-3E0A-4B20-9674-A1AAC26D5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52" t="1594" r="2351" b="2327"/>
            <a:stretch/>
          </p:blipFill>
          <p:spPr>
            <a:xfrm>
              <a:off x="2512575" y="3950553"/>
              <a:ext cx="2746292" cy="2704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92DDFF-6D02-4DB5-ACD2-C0EFA3708FE7}"/>
              </a:ext>
            </a:extLst>
          </p:cNvPr>
          <p:cNvGrpSpPr/>
          <p:nvPr/>
        </p:nvGrpSpPr>
        <p:grpSpPr>
          <a:xfrm>
            <a:off x="6487667" y="2896816"/>
            <a:ext cx="3204992" cy="3887977"/>
            <a:chOff x="6487667" y="2815161"/>
            <a:chExt cx="3204992" cy="3969632"/>
          </a:xfrm>
        </p:grpSpPr>
        <p:grpSp>
          <p:nvGrpSpPr>
            <p:cNvPr id="81" name="组合 34">
              <a:extLst>
                <a:ext uri="{FF2B5EF4-FFF2-40B4-BE49-F238E27FC236}">
                  <a16:creationId xmlns:a16="http://schemas.microsoft.com/office/drawing/2014/main" id="{D6623F99-1835-4BB4-B688-E23193ED6EDE}"/>
                </a:ext>
              </a:extLst>
            </p:cNvPr>
            <p:cNvGrpSpPr/>
            <p:nvPr/>
          </p:nvGrpSpPr>
          <p:grpSpPr>
            <a:xfrm>
              <a:off x="6487667" y="2815161"/>
              <a:ext cx="3204992" cy="3969632"/>
              <a:chOff x="547283" y="1891531"/>
              <a:chExt cx="2608357" cy="3877445"/>
            </a:xfrm>
          </p:grpSpPr>
          <p:grpSp>
            <p:nvGrpSpPr>
              <p:cNvPr id="82" name="组合 39">
                <a:extLst>
                  <a:ext uri="{FF2B5EF4-FFF2-40B4-BE49-F238E27FC236}">
                    <a16:creationId xmlns:a16="http://schemas.microsoft.com/office/drawing/2014/main" id="{2809A05D-163B-478D-8A13-90EA638233F2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矩形 41">
                  <a:extLst>
                    <a:ext uri="{FF2B5EF4-FFF2-40B4-BE49-F238E27FC236}">
                      <a16:creationId xmlns:a16="http://schemas.microsoft.com/office/drawing/2014/main" id="{35F32AEC-21D6-4BC8-B7E2-C7BA84817E3E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7" name="矩形 42">
                  <a:extLst>
                    <a:ext uri="{FF2B5EF4-FFF2-40B4-BE49-F238E27FC236}">
                      <a16:creationId xmlns:a16="http://schemas.microsoft.com/office/drawing/2014/main" id="{DFA09F4F-3A85-4CBB-80F5-6DB9C64E58DC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83" name="直接连接符 36">
                <a:extLst>
                  <a:ext uri="{FF2B5EF4-FFF2-40B4-BE49-F238E27FC236}">
                    <a16:creationId xmlns:a16="http://schemas.microsoft.com/office/drawing/2014/main" id="{9B9CBACA-E349-4B44-B27F-976D760F955F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直接连接符 37">
                <a:extLst>
                  <a:ext uri="{FF2B5EF4-FFF2-40B4-BE49-F238E27FC236}">
                    <a16:creationId xmlns:a16="http://schemas.microsoft.com/office/drawing/2014/main" id="{F4ACC137-75EA-44D2-8DDE-9967A3EB93F2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5" name="椭圆 38">
                <a:extLst>
                  <a:ext uri="{FF2B5EF4-FFF2-40B4-BE49-F238E27FC236}">
                    <a16:creationId xmlns:a16="http://schemas.microsoft.com/office/drawing/2014/main" id="{2BE35007-AB97-45F0-945B-8033D0D39615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39BA49-FDD8-4EAB-A3C7-A99FD74F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83971" y="3761294"/>
              <a:ext cx="2961488" cy="2910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2645C1-61E3-4A8D-8A01-5F4D2F40F5F9}"/>
              </a:ext>
            </a:extLst>
          </p:cNvPr>
          <p:cNvCxnSpPr/>
          <p:nvPr/>
        </p:nvCxnSpPr>
        <p:spPr>
          <a:xfrm>
            <a:off x="3637131" y="2336800"/>
            <a:ext cx="500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798EF1-1F58-4C8B-A9A0-EEC7A699F061}"/>
              </a:ext>
            </a:extLst>
          </p:cNvPr>
          <p:cNvSpPr txBox="1"/>
          <p:nvPr/>
        </p:nvSpPr>
        <p:spPr>
          <a:xfrm>
            <a:off x="9545459" y="2802382"/>
            <a:ext cx="132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Thanh Hải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24097" y="2440476"/>
            <a:ext cx="16212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19304" y="2440476"/>
            <a:ext cx="1126856" cy="207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9823B0-9F8B-4E91-B87B-BA4A4846BF67}"/>
              </a:ext>
            </a:extLst>
          </p:cNvPr>
          <p:cNvGrpSpPr/>
          <p:nvPr/>
        </p:nvGrpSpPr>
        <p:grpSpPr>
          <a:xfrm>
            <a:off x="1449871" y="37452"/>
            <a:ext cx="9028590" cy="1473908"/>
            <a:chOff x="389781" y="26969"/>
            <a:chExt cx="10509093" cy="17734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35FDA6-54D8-44A5-8995-9980CD958BD9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89" y="1098211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53B436-3B72-4E0A-B711-3A9CFC4E321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0DE61A1-CA63-4E06-8BE8-A49B5F1E3E19}"/>
              </a:ext>
            </a:extLst>
          </p:cNvPr>
          <p:cNvGrpSpPr/>
          <p:nvPr/>
        </p:nvGrpSpPr>
        <p:grpSpPr>
          <a:xfrm>
            <a:off x="3779775" y="1571142"/>
            <a:ext cx="4857737" cy="2433149"/>
            <a:chOff x="462127" y="3127568"/>
            <a:chExt cx="4070401" cy="2248058"/>
          </a:xfrm>
        </p:grpSpPr>
        <p:sp>
          <p:nvSpPr>
            <p:cNvPr id="37" name="圆角矩形 1">
              <a:extLst>
                <a:ext uri="{FF2B5EF4-FFF2-40B4-BE49-F238E27FC236}">
                  <a16:creationId xmlns:a16="http://schemas.microsoft.com/office/drawing/2014/main" id="{3851A272-10F4-42B7-AABD-EE37505CC12A}"/>
                </a:ext>
              </a:extLst>
            </p:cNvPr>
            <p:cNvSpPr/>
            <p:nvPr/>
          </p:nvSpPr>
          <p:spPr>
            <a:xfrm>
              <a:off x="462127" y="3127568"/>
              <a:ext cx="4070401" cy="22480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99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723B8B-32A9-43D0-AB93-83AA9EF541E9}"/>
                </a:ext>
              </a:extLst>
            </p:cNvPr>
            <p:cNvSpPr txBox="1"/>
            <p:nvPr/>
          </p:nvSpPr>
          <p:spPr>
            <a:xfrm>
              <a:off x="587409" y="3174976"/>
              <a:ext cx="3945119" cy="220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b</a:t>
              </a:r>
              <a:r>
                <a:rPr lang="en-US" sz="3200"/>
                <a:t>. </a:t>
              </a:r>
              <a:r>
                <a:rPr lang="vi-VN" sz="3200"/>
                <a:t>Em yêu nhà em</a:t>
              </a:r>
            </a:p>
            <a:p>
              <a:r>
                <a:rPr lang="vi-VN" sz="3200"/>
                <a:t>    Hàng xoan trước ngõ</a:t>
              </a:r>
            </a:p>
            <a:p>
              <a:r>
                <a:rPr lang="vi-VN" sz="3200"/>
                <a:t>    Hoa xao xuyến nở </a:t>
              </a:r>
            </a:p>
            <a:p>
              <a:r>
                <a:rPr lang="vi-VN" sz="3200"/>
                <a:t>    Như mây từng chùm.</a:t>
              </a:r>
              <a:endParaRPr lang="en-US" sz="3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9681C5-AC17-4E33-B14C-D4AA7300423F}"/>
              </a:ext>
            </a:extLst>
          </p:cNvPr>
          <p:cNvGrpSpPr/>
          <p:nvPr/>
        </p:nvGrpSpPr>
        <p:grpSpPr>
          <a:xfrm>
            <a:off x="1865942" y="3391110"/>
            <a:ext cx="3661925" cy="3357840"/>
            <a:chOff x="2098327" y="3476837"/>
            <a:chExt cx="3661925" cy="3357840"/>
          </a:xfrm>
        </p:grpSpPr>
        <p:grpSp>
          <p:nvGrpSpPr>
            <p:cNvPr id="43" name="组合 34">
              <a:extLst>
                <a:ext uri="{FF2B5EF4-FFF2-40B4-BE49-F238E27FC236}">
                  <a16:creationId xmlns:a16="http://schemas.microsoft.com/office/drawing/2014/main" id="{21C96E1C-7303-48B5-AD6F-A571809F8383}"/>
                </a:ext>
              </a:extLst>
            </p:cNvPr>
            <p:cNvGrpSpPr/>
            <p:nvPr/>
          </p:nvGrpSpPr>
          <p:grpSpPr>
            <a:xfrm>
              <a:off x="2098327" y="3476837"/>
              <a:ext cx="3661925" cy="3357840"/>
              <a:chOff x="547283" y="1891531"/>
              <a:chExt cx="2608357" cy="3877445"/>
            </a:xfrm>
          </p:grpSpPr>
          <p:grpSp>
            <p:nvGrpSpPr>
              <p:cNvPr id="45" name="组合 39">
                <a:extLst>
                  <a:ext uri="{FF2B5EF4-FFF2-40B4-BE49-F238E27FC236}">
                    <a16:creationId xmlns:a16="http://schemas.microsoft.com/office/drawing/2014/main" id="{2F78217A-4DFE-436D-892E-AAA3360D6D56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矩形 41">
                  <a:extLst>
                    <a:ext uri="{FF2B5EF4-FFF2-40B4-BE49-F238E27FC236}">
                      <a16:creationId xmlns:a16="http://schemas.microsoft.com/office/drawing/2014/main" id="{978B8333-E8C2-4BE4-8CFD-5186BE84B745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53" name="矩形 42">
                  <a:extLst>
                    <a:ext uri="{FF2B5EF4-FFF2-40B4-BE49-F238E27FC236}">
                      <a16:creationId xmlns:a16="http://schemas.microsoft.com/office/drawing/2014/main" id="{C9D29B48-76C7-4C37-A2A7-80838014B1AE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47" name="直接连接符 36">
                <a:extLst>
                  <a:ext uri="{FF2B5EF4-FFF2-40B4-BE49-F238E27FC236}">
                    <a16:creationId xmlns:a16="http://schemas.microsoft.com/office/drawing/2014/main" id="{E7B49283-8FA6-489A-B4CE-265124535ABE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直接连接符 37">
                <a:extLst>
                  <a:ext uri="{FF2B5EF4-FFF2-40B4-BE49-F238E27FC236}">
                    <a16:creationId xmlns:a16="http://schemas.microsoft.com/office/drawing/2014/main" id="{363E6D92-4B6D-4E43-A035-39297676CE86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9" name="椭圆 38">
                <a:extLst>
                  <a:ext uri="{FF2B5EF4-FFF2-40B4-BE49-F238E27FC236}">
                    <a16:creationId xmlns:a16="http://schemas.microsoft.com/office/drawing/2014/main" id="{388C01E4-6514-4E0D-A09D-FCC295A33721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98021F8-B2C0-4D9C-BC90-A1BB76DB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9065" y="4219585"/>
              <a:ext cx="3460445" cy="26150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E732A-AB4F-42F3-A352-33D94A543194}"/>
              </a:ext>
            </a:extLst>
          </p:cNvPr>
          <p:cNvGrpSpPr/>
          <p:nvPr/>
        </p:nvGrpSpPr>
        <p:grpSpPr>
          <a:xfrm>
            <a:off x="6956064" y="3386542"/>
            <a:ext cx="3661925" cy="3357840"/>
            <a:chOff x="6706382" y="3500160"/>
            <a:chExt cx="3661925" cy="3357840"/>
          </a:xfrm>
        </p:grpSpPr>
        <p:grpSp>
          <p:nvGrpSpPr>
            <p:cNvPr id="74" name="组合 34">
              <a:extLst>
                <a:ext uri="{FF2B5EF4-FFF2-40B4-BE49-F238E27FC236}">
                  <a16:creationId xmlns:a16="http://schemas.microsoft.com/office/drawing/2014/main" id="{3F1D2A4C-4447-4821-BC43-3AF0ACCBD8FD}"/>
                </a:ext>
              </a:extLst>
            </p:cNvPr>
            <p:cNvGrpSpPr/>
            <p:nvPr/>
          </p:nvGrpSpPr>
          <p:grpSpPr>
            <a:xfrm>
              <a:off x="6706382" y="3500160"/>
              <a:ext cx="3661925" cy="3357840"/>
              <a:chOff x="547283" y="1891531"/>
              <a:chExt cx="2608357" cy="3877445"/>
            </a:xfrm>
          </p:grpSpPr>
          <p:grpSp>
            <p:nvGrpSpPr>
              <p:cNvPr id="75" name="组合 39">
                <a:extLst>
                  <a:ext uri="{FF2B5EF4-FFF2-40B4-BE49-F238E27FC236}">
                    <a16:creationId xmlns:a16="http://schemas.microsoft.com/office/drawing/2014/main" id="{433EECCA-B80A-4FE8-99E4-B2AA2205182F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矩形 41">
                  <a:extLst>
                    <a:ext uri="{FF2B5EF4-FFF2-40B4-BE49-F238E27FC236}">
                      <a16:creationId xmlns:a16="http://schemas.microsoft.com/office/drawing/2014/main" id="{688084C7-8125-4878-9387-AA303E2059A3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0" name="矩形 42">
                  <a:extLst>
                    <a:ext uri="{FF2B5EF4-FFF2-40B4-BE49-F238E27FC236}">
                      <a16:creationId xmlns:a16="http://schemas.microsoft.com/office/drawing/2014/main" id="{364EAFAD-14DC-4A29-B36A-48792541DE17}"/>
                    </a:ext>
                  </a:extLst>
                </p:cNvPr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76" name="直接连接符 36">
                <a:extLst>
                  <a:ext uri="{FF2B5EF4-FFF2-40B4-BE49-F238E27FC236}">
                    <a16:creationId xmlns:a16="http://schemas.microsoft.com/office/drawing/2014/main" id="{D2B01F84-7380-4362-BF09-1FD077FD9C5D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直接连接符 37">
                <a:extLst>
                  <a:ext uri="{FF2B5EF4-FFF2-40B4-BE49-F238E27FC236}">
                    <a16:creationId xmlns:a16="http://schemas.microsoft.com/office/drawing/2014/main" id="{BA17AD0C-2A33-4C1A-8AA8-3D0C462A3D12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8" name="椭圆 38">
                <a:extLst>
                  <a:ext uri="{FF2B5EF4-FFF2-40B4-BE49-F238E27FC236}">
                    <a16:creationId xmlns:a16="http://schemas.microsoft.com/office/drawing/2014/main" id="{361F6AAC-1ED6-4EE6-9313-C025BE904110}"/>
                  </a:ext>
                </a:extLst>
              </p:cNvPr>
              <p:cNvSpPr/>
              <p:nvPr/>
            </p:nvSpPr>
            <p:spPr>
              <a:xfrm>
                <a:off x="1688115" y="1891531"/>
                <a:ext cx="358474" cy="347031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E962D2-7486-42E8-B111-514B7263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79510" y="4206218"/>
              <a:ext cx="3588794" cy="2651781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333D3E-4FF8-40C4-B7F5-9A31D07CDC4F}"/>
              </a:ext>
            </a:extLst>
          </p:cNvPr>
          <p:cNvCxnSpPr/>
          <p:nvPr/>
        </p:nvCxnSpPr>
        <p:spPr>
          <a:xfrm>
            <a:off x="4485049" y="3088640"/>
            <a:ext cx="32670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F5049D-50F8-451F-ADFD-7A2491965DB9}"/>
              </a:ext>
            </a:extLst>
          </p:cNvPr>
          <p:cNvCxnSpPr/>
          <p:nvPr/>
        </p:nvCxnSpPr>
        <p:spPr>
          <a:xfrm>
            <a:off x="4485049" y="3585343"/>
            <a:ext cx="37039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3DD6783-9102-4B59-A581-5DE9A5980975}"/>
              </a:ext>
            </a:extLst>
          </p:cNvPr>
          <p:cNvSpPr txBox="1"/>
          <p:nvPr/>
        </p:nvSpPr>
        <p:spPr>
          <a:xfrm>
            <a:off x="7234582" y="3659717"/>
            <a:ext cx="82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Tô Hà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03122" y="3179179"/>
            <a:ext cx="135669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52229" y="3687068"/>
            <a:ext cx="511937" cy="45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74" y="134975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9823B0-9F8B-4E91-B87B-BA4A4846BF67}"/>
              </a:ext>
            </a:extLst>
          </p:cNvPr>
          <p:cNvGrpSpPr/>
          <p:nvPr/>
        </p:nvGrpSpPr>
        <p:grpSpPr>
          <a:xfrm>
            <a:off x="1508896" y="9499"/>
            <a:ext cx="9028590" cy="1473908"/>
            <a:chOff x="389781" y="26969"/>
            <a:chExt cx="10509093" cy="177340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35FDA6-54D8-44A5-8995-9980CD958BD9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15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id="{C330FF00-479A-45D2-AA86-60A0AF759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本框 27">
                <a:extLst>
                  <a:ext uri="{FF2B5EF4-FFF2-40B4-BE49-F238E27FC236}">
                    <a16:creationId xmlns:a16="http://schemas.microsoft.com/office/drawing/2014/main" id="{26E0CE11-5A61-481F-A80F-61EBC32B6D3F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364EEC-DF0D-4246-A173-8EDAEA6E61AD}"/>
                </a:ext>
              </a:extLst>
            </p:cNvPr>
            <p:cNvCxnSpPr>
              <a:cxnSpLocks/>
            </p:cNvCxnSpPr>
            <p:nvPr/>
          </p:nvCxnSpPr>
          <p:spPr>
            <a:xfrm>
              <a:off x="5021963" y="1119693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53B436-3B72-4E0A-B711-3A9CFC4E321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649522" y="153450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8617755-9B4D-419F-B718-F902FD9990E0}"/>
              </a:ext>
            </a:extLst>
          </p:cNvPr>
          <p:cNvGrpSpPr/>
          <p:nvPr/>
        </p:nvGrpSpPr>
        <p:grpSpPr>
          <a:xfrm>
            <a:off x="3797764" y="1575567"/>
            <a:ext cx="4857737" cy="2303583"/>
            <a:chOff x="3779775" y="1564997"/>
            <a:chExt cx="4857737" cy="21404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DE61A1-CA63-4E06-8BE8-A49B5F1E3E19}"/>
                </a:ext>
              </a:extLst>
            </p:cNvPr>
            <p:cNvGrpSpPr/>
            <p:nvPr/>
          </p:nvGrpSpPr>
          <p:grpSpPr>
            <a:xfrm>
              <a:off x="3779775" y="1571143"/>
              <a:ext cx="4857737" cy="2134294"/>
              <a:chOff x="462127" y="3127568"/>
              <a:chExt cx="4070401" cy="2248058"/>
            </a:xfrm>
          </p:grpSpPr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id="{3851A272-10F4-42B7-AABD-EE37505CC12A}"/>
                  </a:ext>
                </a:extLst>
              </p:cNvPr>
              <p:cNvSpPr/>
              <p:nvPr/>
            </p:nvSpPr>
            <p:spPr>
              <a:xfrm>
                <a:off x="462127" y="3127568"/>
                <a:ext cx="4070401" cy="22480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723B8B-32A9-43D0-AB93-83AA9EF541E9}"/>
                  </a:ext>
                </a:extLst>
              </p:cNvPr>
              <p:cNvSpPr txBox="1"/>
              <p:nvPr/>
            </p:nvSpPr>
            <p:spPr>
              <a:xfrm>
                <a:off x="587409" y="3174976"/>
                <a:ext cx="3945119" cy="61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A2BBF9-2F51-47C4-B62A-992F6CCA5956}"/>
                </a:ext>
              </a:extLst>
            </p:cNvPr>
            <p:cNvSpPr txBox="1"/>
            <p:nvPr/>
          </p:nvSpPr>
          <p:spPr>
            <a:xfrm>
              <a:off x="3829373" y="1564997"/>
              <a:ext cx="4763318" cy="19160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c. </a:t>
              </a:r>
              <a:r>
                <a:rPr kumimoji="0" lang="vi-VN" sz="32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Mùa đông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Trời là cái tủ ướp lạnh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r>
                <a:rPr kumimoji="0" lang="vi-VN" sz="32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Mùa hè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Trời là cái bếp lò nung.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74E45B-080E-432B-8596-0F175DCD1B61}"/>
              </a:ext>
            </a:extLst>
          </p:cNvPr>
          <p:cNvGrpSpPr/>
          <p:nvPr/>
        </p:nvGrpSpPr>
        <p:grpSpPr>
          <a:xfrm>
            <a:off x="80867" y="3495502"/>
            <a:ext cx="5922987" cy="3334334"/>
            <a:chOff x="80867" y="3495502"/>
            <a:chExt cx="5922987" cy="33343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A34A06-CE5B-4A75-A8B2-DBE94CC4EFD3}"/>
                </a:ext>
              </a:extLst>
            </p:cNvPr>
            <p:cNvGrpSpPr/>
            <p:nvPr/>
          </p:nvGrpSpPr>
          <p:grpSpPr>
            <a:xfrm>
              <a:off x="80867" y="3495502"/>
              <a:ext cx="2924578" cy="3334334"/>
              <a:chOff x="80867" y="3495502"/>
              <a:chExt cx="2924578" cy="3334334"/>
            </a:xfrm>
          </p:grpSpPr>
          <p:grpSp>
            <p:nvGrpSpPr>
              <p:cNvPr id="74" name="组合 34">
                <a:extLst>
                  <a:ext uri="{FF2B5EF4-FFF2-40B4-BE49-F238E27FC236}">
                    <a16:creationId xmlns:a16="http://schemas.microsoft.com/office/drawing/2014/main" id="{3F1D2A4C-4447-4821-BC43-3AF0ACCBD8FD}"/>
                  </a:ext>
                </a:extLst>
              </p:cNvPr>
              <p:cNvGrpSpPr/>
              <p:nvPr/>
            </p:nvGrpSpPr>
            <p:grpSpPr>
              <a:xfrm>
                <a:off x="80867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75" name="组合 39">
                  <a:extLst>
                    <a:ext uri="{FF2B5EF4-FFF2-40B4-BE49-F238E27FC236}">
                      <a16:creationId xmlns:a16="http://schemas.microsoft.com/office/drawing/2014/main" id="{433EECCA-B80A-4FE8-99E4-B2AA2205182F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" name="矩形 41">
                    <a:extLst>
                      <a:ext uri="{FF2B5EF4-FFF2-40B4-BE49-F238E27FC236}">
                        <a16:creationId xmlns:a16="http://schemas.microsoft.com/office/drawing/2014/main" id="{688084C7-8125-4878-9387-AA303E2059A3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80" name="矩形 42">
                    <a:extLst>
                      <a:ext uri="{FF2B5EF4-FFF2-40B4-BE49-F238E27FC236}">
                        <a16:creationId xmlns:a16="http://schemas.microsoft.com/office/drawing/2014/main" id="{364EAFAD-14DC-4A29-B36A-48792541DE17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76" name="直接连接符 36">
                  <a:extLst>
                    <a:ext uri="{FF2B5EF4-FFF2-40B4-BE49-F238E27FC236}">
                      <a16:creationId xmlns:a16="http://schemas.microsoft.com/office/drawing/2014/main" id="{D2B01F84-7380-4362-BF09-1FD077FD9C5D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直接连接符 37">
                  <a:extLst>
                    <a:ext uri="{FF2B5EF4-FFF2-40B4-BE49-F238E27FC236}">
                      <a16:creationId xmlns:a16="http://schemas.microsoft.com/office/drawing/2014/main" id="{BA17AD0C-2A33-4C1A-8AA8-3D0C462A3D12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8" name="椭圆 38">
                  <a:extLst>
                    <a:ext uri="{FF2B5EF4-FFF2-40B4-BE49-F238E27FC236}">
                      <a16:creationId xmlns:a16="http://schemas.microsoft.com/office/drawing/2014/main" id="{361F6AAC-1ED6-4EE6-9313-C025BE904110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32AA9D4-74C5-4CFB-995A-D0C4417B8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38" y="4292558"/>
                <a:ext cx="2748542" cy="24526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2A8073-5359-484E-90C2-869A8673ACA6}"/>
                </a:ext>
              </a:extLst>
            </p:cNvPr>
            <p:cNvGrpSpPr/>
            <p:nvPr/>
          </p:nvGrpSpPr>
          <p:grpSpPr>
            <a:xfrm>
              <a:off x="3079276" y="3495502"/>
              <a:ext cx="2924578" cy="3334334"/>
              <a:chOff x="3079276" y="3495502"/>
              <a:chExt cx="2924578" cy="3334334"/>
            </a:xfrm>
          </p:grpSpPr>
          <p:grpSp>
            <p:nvGrpSpPr>
              <p:cNvPr id="40" name="组合 34">
                <a:extLst>
                  <a:ext uri="{FF2B5EF4-FFF2-40B4-BE49-F238E27FC236}">
                    <a16:creationId xmlns:a16="http://schemas.microsoft.com/office/drawing/2014/main" id="{DFD6381D-164D-4457-8CB9-805123409905}"/>
                  </a:ext>
                </a:extLst>
              </p:cNvPr>
              <p:cNvGrpSpPr/>
              <p:nvPr/>
            </p:nvGrpSpPr>
            <p:grpSpPr>
              <a:xfrm>
                <a:off x="3079276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41" name="组合 39">
                  <a:extLst>
                    <a:ext uri="{FF2B5EF4-FFF2-40B4-BE49-F238E27FC236}">
                      <a16:creationId xmlns:a16="http://schemas.microsoft.com/office/drawing/2014/main" id="{4E29B734-CAF5-48EE-8D5B-0451EA6F1584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" name="矩形 41">
                    <a:extLst>
                      <a:ext uri="{FF2B5EF4-FFF2-40B4-BE49-F238E27FC236}">
                        <a16:creationId xmlns:a16="http://schemas.microsoft.com/office/drawing/2014/main" id="{205FD310-DAB2-402C-A4C2-856DD5023756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51" name="矩形 42">
                    <a:extLst>
                      <a:ext uri="{FF2B5EF4-FFF2-40B4-BE49-F238E27FC236}">
                        <a16:creationId xmlns:a16="http://schemas.microsoft.com/office/drawing/2014/main" id="{D9AD9B4F-AA81-4021-8BAE-AEBC68708496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42" name="直接连接符 36">
                  <a:extLst>
                    <a:ext uri="{FF2B5EF4-FFF2-40B4-BE49-F238E27FC236}">
                      <a16:creationId xmlns:a16="http://schemas.microsoft.com/office/drawing/2014/main" id="{CFA646CA-08AA-46A6-A936-D9EDE9ABDC4F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直接连接符 37">
                  <a:extLst>
                    <a:ext uri="{FF2B5EF4-FFF2-40B4-BE49-F238E27FC236}">
                      <a16:creationId xmlns:a16="http://schemas.microsoft.com/office/drawing/2014/main" id="{7E9D621D-98DF-4CD2-A94A-B9E09DEB80B1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椭圆 38">
                  <a:extLst>
                    <a:ext uri="{FF2B5EF4-FFF2-40B4-BE49-F238E27FC236}">
                      <a16:creationId xmlns:a16="http://schemas.microsoft.com/office/drawing/2014/main" id="{1D5BD5BF-85A4-403D-AEEA-C5A41263A912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B1D446-96D7-4334-994B-A5B18CD89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6008" y="4309700"/>
                <a:ext cx="2647822" cy="24479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508758-93F3-43C2-934F-1C42533D0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28" b="90000" l="10000" r="90000">
                          <a14:foregroundMark x1="47558" y1="85930" x2="47558" y2="85930"/>
                          <a14:foregroundMark x1="46395" y1="81279" x2="46395" y2="81279"/>
                          <a14:foregroundMark x1="46977" y1="83721" x2="46977" y2="83721"/>
                          <a14:foregroundMark x1="48256" y1="83721" x2="48256" y2="837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t="10227" r="23806" b="11845"/>
            <a:stretch/>
          </p:blipFill>
          <p:spPr>
            <a:xfrm rot="17152182">
              <a:off x="2684201" y="3515981"/>
              <a:ext cx="618147" cy="95377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E4CB9-787E-4E76-94BF-BB557BA7B214}"/>
              </a:ext>
            </a:extLst>
          </p:cNvPr>
          <p:cNvGrpSpPr/>
          <p:nvPr/>
        </p:nvGrpSpPr>
        <p:grpSpPr>
          <a:xfrm>
            <a:off x="6211342" y="3495502"/>
            <a:ext cx="5951537" cy="3334334"/>
            <a:chOff x="6211342" y="3495502"/>
            <a:chExt cx="5951537" cy="33343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9B88AF-68F2-4F57-AC96-3764ED7DDB52}"/>
                </a:ext>
              </a:extLst>
            </p:cNvPr>
            <p:cNvGrpSpPr/>
            <p:nvPr/>
          </p:nvGrpSpPr>
          <p:grpSpPr>
            <a:xfrm>
              <a:off x="6211342" y="3495502"/>
              <a:ext cx="2924578" cy="3334334"/>
              <a:chOff x="6211342" y="3495502"/>
              <a:chExt cx="2924578" cy="3334334"/>
            </a:xfrm>
          </p:grpSpPr>
          <p:grpSp>
            <p:nvGrpSpPr>
              <p:cNvPr id="54" name="组合 34">
                <a:extLst>
                  <a:ext uri="{FF2B5EF4-FFF2-40B4-BE49-F238E27FC236}">
                    <a16:creationId xmlns:a16="http://schemas.microsoft.com/office/drawing/2014/main" id="{E2EF584B-88C5-43AE-8A8D-AB11B2A6C023}"/>
                  </a:ext>
                </a:extLst>
              </p:cNvPr>
              <p:cNvGrpSpPr/>
              <p:nvPr/>
            </p:nvGrpSpPr>
            <p:grpSpPr>
              <a:xfrm>
                <a:off x="6211342" y="3495502"/>
                <a:ext cx="2924578" cy="3334334"/>
                <a:chOff x="547283" y="1891531"/>
                <a:chExt cx="2608357" cy="3877445"/>
              </a:xfrm>
            </p:grpSpPr>
            <p:grpSp>
              <p:nvGrpSpPr>
                <p:cNvPr id="55" name="组合 39">
                  <a:extLst>
                    <a:ext uri="{FF2B5EF4-FFF2-40B4-BE49-F238E27FC236}">
                      <a16:creationId xmlns:a16="http://schemas.microsoft.com/office/drawing/2014/main" id="{8CC034E6-3751-404C-9B54-330F017F2F37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5" name="矩形 41">
                    <a:extLst>
                      <a:ext uri="{FF2B5EF4-FFF2-40B4-BE49-F238E27FC236}">
                        <a16:creationId xmlns:a16="http://schemas.microsoft.com/office/drawing/2014/main" id="{703537B8-3CE4-41B7-9381-7A93AB10DE67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67" name="矩形 42">
                    <a:extLst>
                      <a:ext uri="{FF2B5EF4-FFF2-40B4-BE49-F238E27FC236}">
                        <a16:creationId xmlns:a16="http://schemas.microsoft.com/office/drawing/2014/main" id="{D1356FB8-BF16-4974-9DDB-D54B6F7334B6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56" name="直接连接符 36">
                  <a:extLst>
                    <a:ext uri="{FF2B5EF4-FFF2-40B4-BE49-F238E27FC236}">
                      <a16:creationId xmlns:a16="http://schemas.microsoft.com/office/drawing/2014/main" id="{C6702FD4-9913-4A2A-830A-3AAF24C42A44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直接连接符 37">
                  <a:extLst>
                    <a:ext uri="{FF2B5EF4-FFF2-40B4-BE49-F238E27FC236}">
                      <a16:creationId xmlns:a16="http://schemas.microsoft.com/office/drawing/2014/main" id="{F26BDC3D-FEEA-4414-9DF2-5E949A7FB2F7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8" name="椭圆 38">
                  <a:extLst>
                    <a:ext uri="{FF2B5EF4-FFF2-40B4-BE49-F238E27FC236}">
                      <a16:creationId xmlns:a16="http://schemas.microsoft.com/office/drawing/2014/main" id="{C9FE07C3-4F71-4245-A1C6-B2E8A2BD9BAB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3A4133-4215-4942-BA1B-1F83616E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07669" y="4261710"/>
                <a:ext cx="2767556" cy="25143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48FB59-23D9-4B4F-A810-FB20EE60A51A}"/>
                </a:ext>
              </a:extLst>
            </p:cNvPr>
            <p:cNvGrpSpPr/>
            <p:nvPr/>
          </p:nvGrpSpPr>
          <p:grpSpPr>
            <a:xfrm>
              <a:off x="9201096" y="3495502"/>
              <a:ext cx="2961783" cy="3334334"/>
              <a:chOff x="9201096" y="3495502"/>
              <a:chExt cx="2961783" cy="3334334"/>
            </a:xfrm>
          </p:grpSpPr>
          <p:grpSp>
            <p:nvGrpSpPr>
              <p:cNvPr id="68" name="组合 34">
                <a:extLst>
                  <a:ext uri="{FF2B5EF4-FFF2-40B4-BE49-F238E27FC236}">
                    <a16:creationId xmlns:a16="http://schemas.microsoft.com/office/drawing/2014/main" id="{3CFE6E37-C867-4A0A-81CA-D1D01FD2F396}"/>
                  </a:ext>
                </a:extLst>
              </p:cNvPr>
              <p:cNvGrpSpPr/>
              <p:nvPr/>
            </p:nvGrpSpPr>
            <p:grpSpPr>
              <a:xfrm>
                <a:off x="9201096" y="3495502"/>
                <a:ext cx="2961783" cy="3334334"/>
                <a:chOff x="547283" y="1891531"/>
                <a:chExt cx="2608357" cy="3877445"/>
              </a:xfrm>
            </p:grpSpPr>
            <p:grpSp>
              <p:nvGrpSpPr>
                <p:cNvPr id="69" name="组合 39">
                  <a:extLst>
                    <a:ext uri="{FF2B5EF4-FFF2-40B4-BE49-F238E27FC236}">
                      <a16:creationId xmlns:a16="http://schemas.microsoft.com/office/drawing/2014/main" id="{8732C2B3-ADEC-4F04-BE16-A8DA247B7C5E}"/>
                    </a:ext>
                  </a:extLst>
                </p:cNvPr>
                <p:cNvGrpSpPr/>
                <p:nvPr/>
              </p:nvGrpSpPr>
              <p:grpSpPr>
                <a:xfrm>
                  <a:off x="547283" y="2701256"/>
                  <a:ext cx="2608355" cy="3067720"/>
                  <a:chOff x="1249363" y="868048"/>
                  <a:chExt cx="9126536" cy="535334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3" name="矩形 41">
                    <a:extLst>
                      <a:ext uri="{FF2B5EF4-FFF2-40B4-BE49-F238E27FC236}">
                        <a16:creationId xmlns:a16="http://schemas.microsoft.com/office/drawing/2014/main" id="{801B27CA-FFDF-42DA-93B8-06FD658F191B}"/>
                      </a:ext>
                    </a:extLst>
                  </p:cNvPr>
                  <p:cNvSpPr/>
                  <p:nvPr/>
                </p:nvSpPr>
                <p:spPr>
                  <a:xfrm>
                    <a:off x="1249363" y="868048"/>
                    <a:ext cx="9126536" cy="53533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81" name="矩形 42">
                    <a:extLst>
                      <a:ext uri="{FF2B5EF4-FFF2-40B4-BE49-F238E27FC236}">
                        <a16:creationId xmlns:a16="http://schemas.microsoft.com/office/drawing/2014/main" id="{C072D826-DFAD-47AC-A3BF-FCC6D7300729}"/>
                      </a:ext>
                    </a:extLst>
                  </p:cNvPr>
                  <p:cNvSpPr/>
                  <p:nvPr/>
                </p:nvSpPr>
                <p:spPr>
                  <a:xfrm>
                    <a:off x="1613648" y="1082203"/>
                    <a:ext cx="8433138" cy="496753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8575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70" name="直接连接符 36">
                  <a:extLst>
                    <a:ext uri="{FF2B5EF4-FFF2-40B4-BE49-F238E27FC236}">
                      <a16:creationId xmlns:a16="http://schemas.microsoft.com/office/drawing/2014/main" id="{1191B8F6-A411-44D9-AB27-96A5C2FD2B2E}"/>
                    </a:ext>
                  </a:extLst>
                </p:cNvPr>
                <p:cNvCxnSpPr/>
                <p:nvPr/>
              </p:nvCxnSpPr>
              <p:spPr>
                <a:xfrm flipH="1" flipV="1">
                  <a:off x="1885099" y="1989898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直接连接符 37">
                  <a:extLst>
                    <a:ext uri="{FF2B5EF4-FFF2-40B4-BE49-F238E27FC236}">
                      <a16:creationId xmlns:a16="http://schemas.microsoft.com/office/drawing/2014/main" id="{F2FF791D-556E-4D8F-B07E-4658CC7E20F7}"/>
                    </a:ext>
                  </a:extLst>
                </p:cNvPr>
                <p:cNvCxnSpPr/>
                <p:nvPr/>
              </p:nvCxnSpPr>
              <p:spPr>
                <a:xfrm flipV="1">
                  <a:off x="572047" y="1989895"/>
                  <a:ext cx="1270541" cy="705799"/>
                </a:xfrm>
                <a:prstGeom prst="line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2" name="椭圆 38">
                  <a:extLst>
                    <a:ext uri="{FF2B5EF4-FFF2-40B4-BE49-F238E27FC236}">
                      <a16:creationId xmlns:a16="http://schemas.microsoft.com/office/drawing/2014/main" id="{A16692F5-85CD-4CD6-9FB1-2EB22612793B}"/>
                    </a:ext>
                  </a:extLst>
                </p:cNvPr>
                <p:cNvSpPr/>
                <p:nvPr/>
              </p:nvSpPr>
              <p:spPr>
                <a:xfrm>
                  <a:off x="1688115" y="1891531"/>
                  <a:ext cx="358474" cy="347031"/>
                </a:xfrm>
                <a:prstGeom prst="ellipse">
                  <a:avLst/>
                </a:prstGeom>
                <a:solidFill>
                  <a:srgbClr val="FFA400"/>
                </a:solidFill>
                <a:ln w="571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0A38961-1862-42AE-A880-2CFD2B7B4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7296" y="4260855"/>
                <a:ext cx="2762185" cy="24967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AB78961-0255-4296-B2CD-40FAF9072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28" b="90000" l="10000" r="90000">
                          <a14:foregroundMark x1="47558" y1="85930" x2="47558" y2="85930"/>
                          <a14:foregroundMark x1="46395" y1="81279" x2="46395" y2="81279"/>
                          <a14:foregroundMark x1="46977" y1="83721" x2="46977" y2="83721"/>
                          <a14:foregroundMark x1="48256" y1="83721" x2="48256" y2="837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t="10227" r="23806" b="11845"/>
            <a:stretch/>
          </p:blipFill>
          <p:spPr>
            <a:xfrm rot="17152182">
              <a:off x="8920139" y="3471737"/>
              <a:ext cx="618147" cy="953771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6ADC3D-C14A-46FD-9486-2B0D3510C7EC}"/>
              </a:ext>
            </a:extLst>
          </p:cNvPr>
          <p:cNvCxnSpPr/>
          <p:nvPr/>
        </p:nvCxnSpPr>
        <p:spPr>
          <a:xfrm>
            <a:off x="4417749" y="2587465"/>
            <a:ext cx="4005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EA033F3-A8A6-47E1-82E0-45A867D652EB}"/>
              </a:ext>
            </a:extLst>
          </p:cNvPr>
          <p:cNvCxnSpPr/>
          <p:nvPr/>
        </p:nvCxnSpPr>
        <p:spPr>
          <a:xfrm>
            <a:off x="4373558" y="3580088"/>
            <a:ext cx="4005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4F045B2-74B4-41BE-9233-262F4C8A84CB}"/>
              </a:ext>
            </a:extLst>
          </p:cNvPr>
          <p:cNvSpPr txBox="1"/>
          <p:nvPr/>
        </p:nvSpPr>
        <p:spPr>
          <a:xfrm>
            <a:off x="6763343" y="3509818"/>
            <a:ext cx="161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Lò Ngân Sủn </a:t>
            </a:r>
          </a:p>
        </p:txBody>
      </p:sp>
    </p:spTree>
    <p:extLst>
      <p:ext uri="{BB962C8B-B14F-4D97-AF65-F5344CB8AC3E}">
        <p14:creationId xmlns:p14="http://schemas.microsoft.com/office/powerpoint/2010/main" val="41530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7 L 0.01875 1.85185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21">
            <a:extLst>
              <a:ext uri="{FF2B5EF4-FFF2-40B4-BE49-F238E27FC236}">
                <a16:creationId xmlns:a16="http://schemas.microsoft.com/office/drawing/2014/main" id="{641119D7-AE25-4720-8D32-FE3CC99376F1}"/>
              </a:ext>
            </a:extLst>
          </p:cNvPr>
          <p:cNvGrpSpPr/>
          <p:nvPr/>
        </p:nvGrpSpPr>
        <p:grpSpPr>
          <a:xfrm>
            <a:off x="580236" y="5898293"/>
            <a:ext cx="463503" cy="619473"/>
            <a:chOff x="-2033679" y="889419"/>
            <a:chExt cx="463503" cy="619473"/>
          </a:xfrm>
        </p:grpSpPr>
        <p:pic>
          <p:nvPicPr>
            <p:cNvPr id="60" name="Picture 10" descr="E:\丫头\png\小人\卡通类素材\ry.png">
              <a:extLst>
                <a:ext uri="{FF2B5EF4-FFF2-40B4-BE49-F238E27FC236}">
                  <a16:creationId xmlns:a16="http://schemas.microsoft.com/office/drawing/2014/main" id="{C412EAA1-A620-47CD-A554-6605AC5FF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E:\丫头\png\小人\卡通类素材\ry.png">
              <a:extLst>
                <a:ext uri="{FF2B5EF4-FFF2-40B4-BE49-F238E27FC236}">
                  <a16:creationId xmlns:a16="http://schemas.microsoft.com/office/drawing/2014/main" id="{E3B16548-E6EF-499B-974E-3761BB1E2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1BB34922-F1B9-4590-B419-2EB502408D45}"/>
              </a:ext>
            </a:extLst>
          </p:cNvPr>
          <p:cNvGrpSpPr/>
          <p:nvPr/>
        </p:nvGrpSpPr>
        <p:grpSpPr>
          <a:xfrm>
            <a:off x="11047145" y="2637103"/>
            <a:ext cx="463503" cy="619473"/>
            <a:chOff x="-2033679" y="889419"/>
            <a:chExt cx="463503" cy="619473"/>
          </a:xfrm>
        </p:grpSpPr>
        <p:pic>
          <p:nvPicPr>
            <p:cNvPr id="63" name="Picture 10" descr="E:\丫头\png\小人\卡通类素材\ry.png">
              <a:extLst>
                <a:ext uri="{FF2B5EF4-FFF2-40B4-BE49-F238E27FC236}">
                  <a16:creationId xmlns:a16="http://schemas.microsoft.com/office/drawing/2014/main" id="{2222FB90-D56E-43EC-8202-8D5A05A11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E:\丫头\png\小人\卡通类素材\ry.png">
              <a:extLst>
                <a:ext uri="{FF2B5EF4-FFF2-40B4-BE49-F238E27FC236}">
                  <a16:creationId xmlns:a16="http://schemas.microsoft.com/office/drawing/2014/main" id="{EDC13480-2656-4B9C-BBF0-0A67166BC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E:\丫头\png\小人\卡通类素材\ry.png">
            <a:extLst>
              <a:ext uri="{FF2B5EF4-FFF2-40B4-BE49-F238E27FC236}">
                <a16:creationId xmlns:a16="http://schemas.microsoft.com/office/drawing/2014/main" id="{A6B4000E-573E-407A-B9A2-0F4A7917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8"/>
          <a:stretch>
            <a:fillRect/>
          </a:stretch>
        </p:blipFill>
        <p:spPr bwMode="auto">
          <a:xfrm>
            <a:off x="12331374" y="6128556"/>
            <a:ext cx="46350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DA4937A-4B4C-40A6-BED7-4724180FA4F9}"/>
              </a:ext>
            </a:extLst>
          </p:cNvPr>
          <p:cNvGrpSpPr/>
          <p:nvPr/>
        </p:nvGrpSpPr>
        <p:grpSpPr>
          <a:xfrm>
            <a:off x="1508896" y="9499"/>
            <a:ext cx="9028590" cy="1473908"/>
            <a:chOff x="389781" y="26969"/>
            <a:chExt cx="10509093" cy="177340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D8E6302-C0D0-4F2A-8ED1-2F7BA7F250DC}"/>
                </a:ext>
              </a:extLst>
            </p:cNvPr>
            <p:cNvGrpSpPr/>
            <p:nvPr/>
          </p:nvGrpSpPr>
          <p:grpSpPr>
            <a:xfrm>
              <a:off x="389781" y="26969"/>
              <a:ext cx="10509093" cy="1773403"/>
              <a:chOff x="244251" y="48929"/>
              <a:chExt cx="10564741" cy="1869309"/>
            </a:xfrm>
          </p:grpSpPr>
          <p:pic>
            <p:nvPicPr>
              <p:cNvPr id="44" name="Picture 2" descr="F:\1-原创素材\1_mm1102\PPT\PPT_014\materaials\pageimg_g16.png">
                <a:extLst>
                  <a:ext uri="{FF2B5EF4-FFF2-40B4-BE49-F238E27FC236}">
                    <a16:creationId xmlns:a16="http://schemas.microsoft.com/office/drawing/2014/main" id="{37DFB4F9-F2BD-4D59-AFE7-3A9387F53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51" y="48929"/>
                <a:ext cx="10564741" cy="186930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文本框 27">
                <a:extLst>
                  <a:ext uri="{FF2B5EF4-FFF2-40B4-BE49-F238E27FC236}">
                    <a16:creationId xmlns:a16="http://schemas.microsoft.com/office/drawing/2014/main" id="{3A8F3E28-0A97-4600-8310-68A936FA2889}"/>
                  </a:ext>
                </a:extLst>
              </p:cNvPr>
              <p:cNvSpPr txBox="1"/>
              <p:nvPr/>
            </p:nvSpPr>
            <p:spPr>
              <a:xfrm>
                <a:off x="1177726" y="600166"/>
                <a:ext cx="9072697" cy="10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小麦体简" panose="00020600040101010101" pitchFamily="18" charset="-122"/>
                    <a:cs typeface="Arial" panose="020B0604020202020204" pitchFamily="34" charset="0"/>
                  </a:rPr>
                  <a:t>Bài 1: Tìm các hình ảnh so sánh trong những câu thơ, câu văn dưới đây:</a:t>
                </a:r>
                <a:endParaRPr kumimoji="0" lang="vi-VN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644995-C1DF-44E3-A7E4-7DFB1A6CD6B5}"/>
                </a:ext>
              </a:extLst>
            </p:cNvPr>
            <p:cNvCxnSpPr>
              <a:cxnSpLocks/>
            </p:cNvCxnSpPr>
            <p:nvPr/>
          </p:nvCxnSpPr>
          <p:spPr>
            <a:xfrm>
              <a:off x="5021963" y="1119693"/>
              <a:ext cx="33649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A1B2FDC-1F8C-4B67-954E-9BDF6A937E4F}"/>
                </a:ext>
              </a:extLst>
            </p:cNvPr>
            <p:cNvCxnSpPr/>
            <p:nvPr/>
          </p:nvCxnSpPr>
          <p:spPr>
            <a:xfrm>
              <a:off x="3922666" y="1608302"/>
              <a:ext cx="320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3D1D4-517D-43E4-B1B7-416A66324D3A}"/>
              </a:ext>
            </a:extLst>
          </p:cNvPr>
          <p:cNvGrpSpPr/>
          <p:nvPr/>
        </p:nvGrpSpPr>
        <p:grpSpPr>
          <a:xfrm>
            <a:off x="1856850" y="1708751"/>
            <a:ext cx="8779290" cy="1547825"/>
            <a:chOff x="1856850" y="1708751"/>
            <a:chExt cx="8779290" cy="1313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4FB9B5-E078-484A-88B2-E0EF66E6FC4D}"/>
                </a:ext>
              </a:extLst>
            </p:cNvPr>
            <p:cNvGrpSpPr/>
            <p:nvPr/>
          </p:nvGrpSpPr>
          <p:grpSpPr>
            <a:xfrm>
              <a:off x="1856850" y="1708751"/>
              <a:ext cx="8779290" cy="1313377"/>
              <a:chOff x="1702334" y="1819365"/>
              <a:chExt cx="8779290" cy="1313377"/>
            </a:xfrm>
          </p:grpSpPr>
          <p:sp>
            <p:nvSpPr>
              <p:cNvPr id="50" name="圆角矩形 1">
                <a:extLst>
                  <a:ext uri="{FF2B5EF4-FFF2-40B4-BE49-F238E27FC236}">
                    <a16:creationId xmlns:a16="http://schemas.microsoft.com/office/drawing/2014/main" id="{4F19D23D-898B-477F-B75A-5F0CEA3FD0A5}"/>
                  </a:ext>
                </a:extLst>
              </p:cNvPr>
              <p:cNvSpPr/>
              <p:nvPr/>
            </p:nvSpPr>
            <p:spPr>
              <a:xfrm>
                <a:off x="1702334" y="1819365"/>
                <a:ext cx="8779290" cy="131337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rgbClr val="0099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BE37D7A-25D2-445C-8CE6-67F101295E5A}"/>
                  </a:ext>
                </a:extLst>
              </p:cNvPr>
              <p:cNvSpPr txBox="1"/>
              <p:nvPr/>
            </p:nvSpPr>
            <p:spPr>
              <a:xfrm>
                <a:off x="2433794" y="1854058"/>
                <a:ext cx="75121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05DB6C-A65F-4951-B5DF-29C195176D21}"/>
                </a:ext>
              </a:extLst>
            </p:cNvPr>
            <p:cNvSpPr txBox="1"/>
            <p:nvPr/>
          </p:nvSpPr>
          <p:spPr>
            <a:xfrm>
              <a:off x="2212670" y="1743444"/>
              <a:ext cx="834252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d.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Những đêm trăng sáng, dòng sông là một đường trăng lung linh dát vàng.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	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925157-33FC-4737-9D2E-BA1C6FD9C9AF}"/>
              </a:ext>
            </a:extLst>
          </p:cNvPr>
          <p:cNvCxnSpPr/>
          <p:nvPr/>
        </p:nvCxnSpPr>
        <p:spPr>
          <a:xfrm>
            <a:off x="7172960" y="2282053"/>
            <a:ext cx="308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8FD0FC-7119-4CB3-BDA0-A2E5C490303D}"/>
              </a:ext>
            </a:extLst>
          </p:cNvPr>
          <p:cNvCxnSpPr/>
          <p:nvPr/>
        </p:nvCxnSpPr>
        <p:spPr>
          <a:xfrm>
            <a:off x="2289273" y="2820662"/>
            <a:ext cx="55237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FD34B6-A0A8-4BBF-A9C1-0B80D5D0D548}"/>
              </a:ext>
            </a:extLst>
          </p:cNvPr>
          <p:cNvGrpSpPr/>
          <p:nvPr/>
        </p:nvGrpSpPr>
        <p:grpSpPr>
          <a:xfrm>
            <a:off x="2472118" y="2782455"/>
            <a:ext cx="7430609" cy="3905867"/>
            <a:chOff x="2725946" y="3196315"/>
            <a:chExt cx="7430609" cy="3905867"/>
          </a:xfrm>
        </p:grpSpPr>
        <p:grpSp>
          <p:nvGrpSpPr>
            <p:cNvPr id="55" name="组合 34">
              <a:extLst>
                <a:ext uri="{FF2B5EF4-FFF2-40B4-BE49-F238E27FC236}">
                  <a16:creationId xmlns:a16="http://schemas.microsoft.com/office/drawing/2014/main" id="{7CDD29F8-5F8A-4673-A8DE-8E1AF0BFFA6B}"/>
                </a:ext>
              </a:extLst>
            </p:cNvPr>
            <p:cNvGrpSpPr/>
            <p:nvPr/>
          </p:nvGrpSpPr>
          <p:grpSpPr>
            <a:xfrm>
              <a:off x="2725946" y="3196315"/>
              <a:ext cx="7430609" cy="3905867"/>
              <a:chOff x="547283" y="1831517"/>
              <a:chExt cx="2608357" cy="3937459"/>
            </a:xfrm>
          </p:grpSpPr>
          <p:grpSp>
            <p:nvGrpSpPr>
              <p:cNvPr id="57" name="组合 39">
                <a:extLst>
                  <a:ext uri="{FF2B5EF4-FFF2-40B4-BE49-F238E27FC236}">
                    <a16:creationId xmlns:a16="http://schemas.microsoft.com/office/drawing/2014/main" id="{97536C51-A600-4A52-AA92-C1278189711D}"/>
                  </a:ext>
                </a:extLst>
              </p:cNvPr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矩形 41">
                  <a:extLst>
                    <a:ext uri="{FF2B5EF4-FFF2-40B4-BE49-F238E27FC236}">
                      <a16:creationId xmlns:a16="http://schemas.microsoft.com/office/drawing/2014/main" id="{F9A1676F-99E4-473B-9AAA-04501E1F91A0}"/>
                    </a:ext>
                  </a:extLst>
                </p:cNvPr>
                <p:cNvSpPr/>
                <p:nvPr/>
              </p:nvSpPr>
              <p:spPr>
                <a:xfrm>
                  <a:off x="1249363" y="868048"/>
                  <a:ext cx="9126536" cy="53533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75" name="矩形 42">
                  <a:extLst>
                    <a:ext uri="{FF2B5EF4-FFF2-40B4-BE49-F238E27FC236}">
                      <a16:creationId xmlns:a16="http://schemas.microsoft.com/office/drawing/2014/main" id="{96F16E92-01A9-44E9-B191-2990A764FDAD}"/>
                    </a:ext>
                  </a:extLst>
                </p:cNvPr>
                <p:cNvSpPr/>
                <p:nvPr/>
              </p:nvSpPr>
              <p:spPr>
                <a:xfrm>
                  <a:off x="1412922" y="1082203"/>
                  <a:ext cx="8810331" cy="4967538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cxnSp>
            <p:nvCxnSpPr>
              <p:cNvPr id="58" name="直接连接符 36">
                <a:extLst>
                  <a:ext uri="{FF2B5EF4-FFF2-40B4-BE49-F238E27FC236}">
                    <a16:creationId xmlns:a16="http://schemas.microsoft.com/office/drawing/2014/main" id="{1EDA6CC4-A3C8-4D89-9E78-A12B4FEA4979}"/>
                  </a:ext>
                </a:extLst>
              </p:cNvPr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直接连接符 37">
                <a:extLst>
                  <a:ext uri="{FF2B5EF4-FFF2-40B4-BE49-F238E27FC236}">
                    <a16:creationId xmlns:a16="http://schemas.microsoft.com/office/drawing/2014/main" id="{31A5A41B-0799-474D-9A60-D083B1D8B83E}"/>
                  </a:ext>
                </a:extLst>
              </p:cNvPr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7" name="椭圆 38">
                <a:extLst>
                  <a:ext uri="{FF2B5EF4-FFF2-40B4-BE49-F238E27FC236}">
                    <a16:creationId xmlns:a16="http://schemas.microsoft.com/office/drawing/2014/main" id="{25BF3B27-C2A6-418A-879E-AD10B5733F38}"/>
                  </a:ext>
                </a:extLst>
              </p:cNvPr>
              <p:cNvSpPr/>
              <p:nvPr/>
            </p:nvSpPr>
            <p:spPr>
              <a:xfrm>
                <a:off x="1778079" y="1831517"/>
                <a:ext cx="178546" cy="465357"/>
              </a:xfrm>
              <a:prstGeom prst="ellipse">
                <a:avLst/>
              </a:prstGeom>
              <a:solidFill>
                <a:srgbClr val="FFA4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36AF41A-BB1A-4895-9F07-B9642C198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65" t="6791" r="3290" b="11983"/>
            <a:stretch/>
          </p:blipFill>
          <p:spPr>
            <a:xfrm>
              <a:off x="2822797" y="4131784"/>
              <a:ext cx="7236899" cy="29218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91FBFB-60FB-4EA6-A2F8-20621192C6CF}"/>
              </a:ext>
            </a:extLst>
          </p:cNvPr>
          <p:cNvSpPr txBox="1"/>
          <p:nvPr/>
        </p:nvSpPr>
        <p:spPr>
          <a:xfrm>
            <a:off x="8143035" y="2807771"/>
            <a:ext cx="225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Đất nước ngàn năm </a:t>
            </a:r>
          </a:p>
        </p:txBody>
      </p:sp>
    </p:spTree>
    <p:extLst>
      <p:ext uri="{BB962C8B-B14F-4D97-AF65-F5344CB8AC3E}">
        <p14:creationId xmlns:p14="http://schemas.microsoft.com/office/powerpoint/2010/main" val="34020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07332B4-7024-46FC-9845-5A68EC805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35283"/>
              </p:ext>
            </p:extLst>
          </p:nvPr>
        </p:nvGraphicFramePr>
        <p:xfrm>
          <a:off x="1611266" y="523887"/>
          <a:ext cx="9325065" cy="630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6915">
                  <a:extLst>
                    <a:ext uri="{9D8B030D-6E8A-4147-A177-3AD203B41FA5}">
                      <a16:colId xmlns:a16="http://schemas.microsoft.com/office/drawing/2014/main" val="2568786616"/>
                    </a:ext>
                  </a:extLst>
                </a:gridCol>
                <a:gridCol w="3598150">
                  <a:extLst>
                    <a:ext uri="{9D8B030D-6E8A-4147-A177-3AD203B41FA5}">
                      <a16:colId xmlns:a16="http://schemas.microsoft.com/office/drawing/2014/main" val="646770568"/>
                    </a:ext>
                  </a:extLst>
                </a:gridCol>
              </a:tblGrid>
              <a:tr h="427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79088"/>
                  </a:ext>
                </a:extLst>
              </a:tr>
              <a:tr h="102596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811296"/>
                  </a:ext>
                </a:extLst>
              </a:tr>
              <a:tr h="17099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yêu nhà em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xoan trước ngõ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xao xuyến nở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 mây từng chùm.</a:t>
                      </a:r>
                    </a:p>
                    <a:p>
                      <a:pPr algn="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118354"/>
                  </a:ext>
                </a:extLst>
              </a:tr>
              <a:tr h="17099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</a:p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Trời là cá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tủ ướp lạnh</a:t>
                      </a:r>
                    </a:p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Mùa hè</a:t>
                      </a:r>
                    </a:p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Trời là cái bếp lò nung.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Sủn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785535"/>
                  </a:ext>
                </a:extLst>
              </a:tr>
              <a:tr h="1025964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đêm trăng sáng, dòng sông là một đường trăng lung linh dát vàng.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 nước ngàn năm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438437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370EB3-7D61-400C-B0C8-7AC8B0ECFD5B}"/>
              </a:ext>
            </a:extLst>
          </p:cNvPr>
          <p:cNvSpPr/>
          <p:nvPr/>
        </p:nvSpPr>
        <p:spPr>
          <a:xfrm>
            <a:off x="698435" y="74788"/>
            <a:ext cx="11248470" cy="4027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 1: Tìm các hình ảnh so sánh trong những câu thơ, câu văn dưới đây:</a:t>
            </a:r>
          </a:p>
        </p:txBody>
      </p:sp>
      <p:pic>
        <p:nvPicPr>
          <p:cNvPr id="12" name="PA_图片 17">
            <a:extLst>
              <a:ext uri="{FF2B5EF4-FFF2-40B4-BE49-F238E27FC236}">
                <a16:creationId xmlns:a16="http://schemas.microsoft.com/office/drawing/2014/main" id="{EBA374F7-471D-4564-82DD-10C3E82086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9" y="5711609"/>
            <a:ext cx="1187466" cy="1091923"/>
          </a:xfrm>
          <a:prstGeom prst="rect">
            <a:avLst/>
          </a:prstGeom>
        </p:spPr>
      </p:pic>
      <p:grpSp>
        <p:nvGrpSpPr>
          <p:cNvPr id="13" name="组合 21">
            <a:extLst>
              <a:ext uri="{FF2B5EF4-FFF2-40B4-BE49-F238E27FC236}">
                <a16:creationId xmlns:a16="http://schemas.microsoft.com/office/drawing/2014/main" id="{4E8AD66D-0915-4CAA-B76A-C8FABF64A89D}"/>
              </a:ext>
            </a:extLst>
          </p:cNvPr>
          <p:cNvGrpSpPr/>
          <p:nvPr/>
        </p:nvGrpSpPr>
        <p:grpSpPr>
          <a:xfrm>
            <a:off x="234932" y="276154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B2C5237E-7172-408D-AC49-0634C9F6E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FBE502F2-D958-483A-868C-EBF609949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21">
            <a:extLst>
              <a:ext uri="{FF2B5EF4-FFF2-40B4-BE49-F238E27FC236}">
                <a16:creationId xmlns:a16="http://schemas.microsoft.com/office/drawing/2014/main" id="{AC49DE84-4A24-4FC6-9384-1D246747D465}"/>
              </a:ext>
            </a:extLst>
          </p:cNvPr>
          <p:cNvGrpSpPr/>
          <p:nvPr/>
        </p:nvGrpSpPr>
        <p:grpSpPr>
          <a:xfrm>
            <a:off x="11369081" y="2498275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>
              <a:extLst>
                <a:ext uri="{FF2B5EF4-FFF2-40B4-BE49-F238E27FC236}">
                  <a16:creationId xmlns:a16="http://schemas.microsoft.com/office/drawing/2014/main" id="{9D6ABFFA-ED41-44F5-A9C6-88B829D03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7548C021-A34F-4884-AB89-B74901B11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oogle Shape;13346;p72">
            <a:extLst>
              <a:ext uri="{FF2B5EF4-FFF2-40B4-BE49-F238E27FC236}">
                <a16:creationId xmlns:a16="http://schemas.microsoft.com/office/drawing/2014/main" id="{6A7B8AD6-06ED-4F23-A029-8AD3BC07DE5D}"/>
              </a:ext>
            </a:extLst>
          </p:cNvPr>
          <p:cNvGrpSpPr/>
          <p:nvPr/>
        </p:nvGrpSpPr>
        <p:grpSpPr>
          <a:xfrm>
            <a:off x="847513" y="3227644"/>
            <a:ext cx="911011" cy="872129"/>
            <a:chOff x="1224050" y="238125"/>
            <a:chExt cx="5152325" cy="5219200"/>
          </a:xfrm>
        </p:grpSpPr>
        <p:sp>
          <p:nvSpPr>
            <p:cNvPr id="20" name="Google Shape;13347;p72">
              <a:extLst>
                <a:ext uri="{FF2B5EF4-FFF2-40B4-BE49-F238E27FC236}">
                  <a16:creationId xmlns:a16="http://schemas.microsoft.com/office/drawing/2014/main" id="{F1875DD6-030F-4EDD-83F8-856B38491B1E}"/>
                </a:ext>
              </a:extLst>
            </p:cNvPr>
            <p:cNvSpPr/>
            <p:nvPr/>
          </p:nvSpPr>
          <p:spPr>
            <a:xfrm>
              <a:off x="122405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26666" y="1"/>
                  </a:moveTo>
                  <a:cubicBezTo>
                    <a:pt x="18997" y="1"/>
                    <a:pt x="12770" y="7185"/>
                    <a:pt x="14581" y="15181"/>
                  </a:cubicBezTo>
                  <a:lnTo>
                    <a:pt x="18822" y="34067"/>
                  </a:lnTo>
                  <a:lnTo>
                    <a:pt x="10504" y="34067"/>
                  </a:lnTo>
                  <a:cubicBezTo>
                    <a:pt x="5122" y="34067"/>
                    <a:pt x="522" y="38178"/>
                    <a:pt x="261" y="43560"/>
                  </a:cubicBezTo>
                  <a:cubicBezTo>
                    <a:pt x="0" y="49301"/>
                    <a:pt x="4567" y="54031"/>
                    <a:pt x="10243" y="54031"/>
                  </a:cubicBezTo>
                  <a:lnTo>
                    <a:pt x="43026" y="54031"/>
                  </a:lnTo>
                  <a:cubicBezTo>
                    <a:pt x="54769" y="54031"/>
                    <a:pt x="64327" y="44473"/>
                    <a:pt x="64327" y="32730"/>
                  </a:cubicBezTo>
                  <a:lnTo>
                    <a:pt x="64327" y="9309"/>
                  </a:lnTo>
                  <a:lnTo>
                    <a:pt x="29815" y="404"/>
                  </a:lnTo>
                  <a:cubicBezTo>
                    <a:pt x="28750" y="130"/>
                    <a:pt x="27695" y="1"/>
                    <a:pt x="26666" y="1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Google Shape;13348;p72">
              <a:extLst>
                <a:ext uri="{FF2B5EF4-FFF2-40B4-BE49-F238E27FC236}">
                  <a16:creationId xmlns:a16="http://schemas.microsoft.com/office/drawing/2014/main" id="{C953CCBE-CA17-42EA-B735-44945E85FABA}"/>
                </a:ext>
              </a:extLst>
            </p:cNvPr>
            <p:cNvSpPr/>
            <p:nvPr/>
          </p:nvSpPr>
          <p:spPr>
            <a:xfrm>
              <a:off x="476820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37661" y="1"/>
                  </a:moveTo>
                  <a:cubicBezTo>
                    <a:pt x="36632" y="1"/>
                    <a:pt x="35577" y="130"/>
                    <a:pt x="34512" y="404"/>
                  </a:cubicBezTo>
                  <a:lnTo>
                    <a:pt x="0" y="9309"/>
                  </a:lnTo>
                  <a:lnTo>
                    <a:pt x="0" y="32730"/>
                  </a:lnTo>
                  <a:cubicBezTo>
                    <a:pt x="0" y="44473"/>
                    <a:pt x="9558" y="54031"/>
                    <a:pt x="21301" y="54031"/>
                  </a:cubicBezTo>
                  <a:lnTo>
                    <a:pt x="54084" y="54031"/>
                  </a:lnTo>
                  <a:cubicBezTo>
                    <a:pt x="59760" y="54031"/>
                    <a:pt x="64327" y="49301"/>
                    <a:pt x="64066" y="43560"/>
                  </a:cubicBezTo>
                  <a:cubicBezTo>
                    <a:pt x="63805" y="38178"/>
                    <a:pt x="59205" y="34067"/>
                    <a:pt x="53823" y="34067"/>
                  </a:cubicBezTo>
                  <a:lnTo>
                    <a:pt x="45505" y="34067"/>
                  </a:lnTo>
                  <a:lnTo>
                    <a:pt x="49746" y="15181"/>
                  </a:lnTo>
                  <a:cubicBezTo>
                    <a:pt x="51558" y="7185"/>
                    <a:pt x="45331" y="1"/>
                    <a:pt x="37661" y="1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13349;p72">
              <a:extLst>
                <a:ext uri="{FF2B5EF4-FFF2-40B4-BE49-F238E27FC236}">
                  <a16:creationId xmlns:a16="http://schemas.microsoft.com/office/drawing/2014/main" id="{2407F9B3-C103-4F06-BFA8-8688FA0209D7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4E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Google Shape;13350;p72">
              <a:extLst>
                <a:ext uri="{FF2B5EF4-FFF2-40B4-BE49-F238E27FC236}">
                  <a16:creationId xmlns:a16="http://schemas.microsoft.com/office/drawing/2014/main" id="{EAA15DF3-DDDD-4A9E-B6B8-E1946814F4BC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13351;p72">
              <a:extLst>
                <a:ext uri="{FF2B5EF4-FFF2-40B4-BE49-F238E27FC236}">
                  <a16:creationId xmlns:a16="http://schemas.microsoft.com/office/drawing/2014/main" id="{E888AEA3-2EE4-47F0-B79D-0DF47FBBD096}"/>
                </a:ext>
              </a:extLst>
            </p:cNvPr>
            <p:cNvSpPr/>
            <p:nvPr/>
          </p:nvSpPr>
          <p:spPr>
            <a:xfrm>
              <a:off x="2760450" y="3755350"/>
              <a:ext cx="2079525" cy="1086275"/>
            </a:xfrm>
            <a:custGeom>
              <a:avLst/>
              <a:gdLst/>
              <a:ahLst/>
              <a:cxnLst/>
              <a:rect l="l" t="t" r="r" b="b"/>
              <a:pathLst>
                <a:path w="83181" h="43451" extrusionOk="0">
                  <a:moveTo>
                    <a:pt x="41591" y="0"/>
                  </a:moveTo>
                  <a:cubicBezTo>
                    <a:pt x="21953" y="0"/>
                    <a:pt x="5350" y="14549"/>
                    <a:pt x="0" y="34512"/>
                  </a:cubicBezTo>
                  <a:cubicBezTo>
                    <a:pt x="11450" y="40286"/>
                    <a:pt x="25900" y="43450"/>
                    <a:pt x="41591" y="43450"/>
                  </a:cubicBezTo>
                  <a:cubicBezTo>
                    <a:pt x="57281" y="43450"/>
                    <a:pt x="71731" y="40286"/>
                    <a:pt x="83181" y="34512"/>
                  </a:cubicBezTo>
                  <a:cubicBezTo>
                    <a:pt x="77831" y="14549"/>
                    <a:pt x="61228" y="0"/>
                    <a:pt x="41591" y="0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Google Shape;13352;p72">
              <a:extLst>
                <a:ext uri="{FF2B5EF4-FFF2-40B4-BE49-F238E27FC236}">
                  <a16:creationId xmlns:a16="http://schemas.microsoft.com/office/drawing/2014/main" id="{165AC984-4053-440D-B763-454E000B606A}"/>
                </a:ext>
              </a:extLst>
            </p:cNvPr>
            <p:cNvSpPr/>
            <p:nvPr/>
          </p:nvSpPr>
          <p:spPr>
            <a:xfrm>
              <a:off x="224830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29261" y="0"/>
                  </a:moveTo>
                  <a:cubicBezTo>
                    <a:pt x="23748" y="0"/>
                    <a:pt x="19279" y="4469"/>
                    <a:pt x="19279" y="9982"/>
                  </a:cubicBezTo>
                  <a:lnTo>
                    <a:pt x="19279" y="31120"/>
                  </a:lnTo>
                  <a:lnTo>
                    <a:pt x="3883" y="46516"/>
                  </a:lnTo>
                  <a:cubicBezTo>
                    <a:pt x="1" y="50398"/>
                    <a:pt x="1" y="56726"/>
                    <a:pt x="3883" y="60608"/>
                  </a:cubicBezTo>
                  <a:cubicBezTo>
                    <a:pt x="5840" y="62565"/>
                    <a:pt x="8384" y="63544"/>
                    <a:pt x="10961" y="63544"/>
                  </a:cubicBezTo>
                  <a:cubicBezTo>
                    <a:pt x="13506" y="63544"/>
                    <a:pt x="16050" y="62565"/>
                    <a:pt x="18007" y="60608"/>
                  </a:cubicBezTo>
                  <a:lnTo>
                    <a:pt x="19345" y="59271"/>
                  </a:lnTo>
                  <a:cubicBezTo>
                    <a:pt x="19932" y="64229"/>
                    <a:pt x="24140" y="68078"/>
                    <a:pt x="29261" y="68078"/>
                  </a:cubicBezTo>
                  <a:cubicBezTo>
                    <a:pt x="34774" y="68078"/>
                    <a:pt x="39243" y="63609"/>
                    <a:pt x="39243" y="58096"/>
                  </a:cubicBezTo>
                  <a:lnTo>
                    <a:pt x="39243" y="9982"/>
                  </a:lnTo>
                  <a:cubicBezTo>
                    <a:pt x="39243" y="4469"/>
                    <a:pt x="34774" y="0"/>
                    <a:pt x="29261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Google Shape;13353;p72">
              <a:extLst>
                <a:ext uri="{FF2B5EF4-FFF2-40B4-BE49-F238E27FC236}">
                  <a16:creationId xmlns:a16="http://schemas.microsoft.com/office/drawing/2014/main" id="{45045D6F-3948-40E3-8A58-7E44656FF6D7}"/>
                </a:ext>
              </a:extLst>
            </p:cNvPr>
            <p:cNvSpPr/>
            <p:nvPr/>
          </p:nvSpPr>
          <p:spPr>
            <a:xfrm>
              <a:off x="437105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9982" y="0"/>
                  </a:moveTo>
                  <a:cubicBezTo>
                    <a:pt x="4469" y="0"/>
                    <a:pt x="0" y="4469"/>
                    <a:pt x="0" y="9982"/>
                  </a:cubicBezTo>
                  <a:lnTo>
                    <a:pt x="0" y="58096"/>
                  </a:lnTo>
                  <a:cubicBezTo>
                    <a:pt x="0" y="63609"/>
                    <a:pt x="4469" y="68078"/>
                    <a:pt x="9982" y="68078"/>
                  </a:cubicBezTo>
                  <a:cubicBezTo>
                    <a:pt x="15103" y="68078"/>
                    <a:pt x="19311" y="64229"/>
                    <a:pt x="19899" y="59271"/>
                  </a:cubicBezTo>
                  <a:lnTo>
                    <a:pt x="21236" y="60608"/>
                  </a:lnTo>
                  <a:cubicBezTo>
                    <a:pt x="23193" y="62565"/>
                    <a:pt x="25738" y="63544"/>
                    <a:pt x="28282" y="63544"/>
                  </a:cubicBezTo>
                  <a:cubicBezTo>
                    <a:pt x="30859" y="63544"/>
                    <a:pt x="33403" y="62565"/>
                    <a:pt x="35360" y="60608"/>
                  </a:cubicBezTo>
                  <a:cubicBezTo>
                    <a:pt x="39242" y="56726"/>
                    <a:pt x="39242" y="50398"/>
                    <a:pt x="35360" y="46516"/>
                  </a:cubicBezTo>
                  <a:lnTo>
                    <a:pt x="19964" y="31120"/>
                  </a:lnTo>
                  <a:lnTo>
                    <a:pt x="19964" y="9982"/>
                  </a:lnTo>
                  <a:cubicBezTo>
                    <a:pt x="19964" y="4469"/>
                    <a:pt x="15495" y="0"/>
                    <a:pt x="9982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13354;p72">
              <a:extLst>
                <a:ext uri="{FF2B5EF4-FFF2-40B4-BE49-F238E27FC236}">
                  <a16:creationId xmlns:a16="http://schemas.microsoft.com/office/drawing/2014/main" id="{96B739BA-210E-4248-AD2B-9980AD8D2DCB}"/>
                </a:ext>
              </a:extLst>
            </p:cNvPr>
            <p:cNvSpPr/>
            <p:nvPr/>
          </p:nvSpPr>
          <p:spPr>
            <a:xfrm>
              <a:off x="1519250" y="238125"/>
              <a:ext cx="4561925" cy="3057300"/>
            </a:xfrm>
            <a:custGeom>
              <a:avLst/>
              <a:gdLst/>
              <a:ahLst/>
              <a:cxnLst/>
              <a:rect l="l" t="t" r="r" b="b"/>
              <a:pathLst>
                <a:path w="182477" h="122292" extrusionOk="0">
                  <a:moveTo>
                    <a:pt x="24922" y="0"/>
                  </a:moveTo>
                  <a:cubicBezTo>
                    <a:pt x="11157" y="0"/>
                    <a:pt x="1" y="11156"/>
                    <a:pt x="1" y="24889"/>
                  </a:cubicBezTo>
                  <a:cubicBezTo>
                    <a:pt x="1" y="30304"/>
                    <a:pt x="1730" y="35327"/>
                    <a:pt x="4665" y="39405"/>
                  </a:cubicBezTo>
                  <a:cubicBezTo>
                    <a:pt x="1664" y="45733"/>
                    <a:pt x="1" y="52779"/>
                    <a:pt x="1" y="60477"/>
                  </a:cubicBezTo>
                  <a:cubicBezTo>
                    <a:pt x="1" y="98936"/>
                    <a:pt x="40841" y="122292"/>
                    <a:pt x="91239" y="122292"/>
                  </a:cubicBezTo>
                  <a:cubicBezTo>
                    <a:pt x="141636" y="122292"/>
                    <a:pt x="182476" y="98936"/>
                    <a:pt x="182476" y="60477"/>
                  </a:cubicBezTo>
                  <a:cubicBezTo>
                    <a:pt x="182476" y="52779"/>
                    <a:pt x="180813" y="45733"/>
                    <a:pt x="177812" y="39405"/>
                  </a:cubicBezTo>
                  <a:cubicBezTo>
                    <a:pt x="180747" y="35327"/>
                    <a:pt x="182476" y="30304"/>
                    <a:pt x="182476" y="24889"/>
                  </a:cubicBezTo>
                  <a:cubicBezTo>
                    <a:pt x="182476" y="11156"/>
                    <a:pt x="171320" y="0"/>
                    <a:pt x="157555" y="0"/>
                  </a:cubicBezTo>
                  <a:cubicBezTo>
                    <a:pt x="150378" y="0"/>
                    <a:pt x="143920" y="3034"/>
                    <a:pt x="139385" y="7894"/>
                  </a:cubicBezTo>
                  <a:cubicBezTo>
                    <a:pt x="125424" y="2707"/>
                    <a:pt x="108919" y="0"/>
                    <a:pt x="91239" y="0"/>
                  </a:cubicBezTo>
                  <a:cubicBezTo>
                    <a:pt x="73559" y="0"/>
                    <a:pt x="57086" y="2707"/>
                    <a:pt x="43092" y="7894"/>
                  </a:cubicBezTo>
                  <a:cubicBezTo>
                    <a:pt x="38557" y="3034"/>
                    <a:pt x="32099" y="0"/>
                    <a:pt x="24922" y="0"/>
                  </a:cubicBezTo>
                  <a:close/>
                </a:path>
              </a:pathLst>
            </a:custGeom>
            <a:solidFill>
              <a:srgbClr val="A8D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13355;p72">
              <a:extLst>
                <a:ext uri="{FF2B5EF4-FFF2-40B4-BE49-F238E27FC236}">
                  <a16:creationId xmlns:a16="http://schemas.microsoft.com/office/drawing/2014/main" id="{895E6813-3CC6-4E77-B972-B782776C08D2}"/>
                </a:ext>
              </a:extLst>
            </p:cNvPr>
            <p:cNvSpPr/>
            <p:nvPr/>
          </p:nvSpPr>
          <p:spPr>
            <a:xfrm>
              <a:off x="18193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7" y="1"/>
                  </a:moveTo>
                  <a:cubicBezTo>
                    <a:pt x="4666" y="1"/>
                    <a:pt x="1" y="4665"/>
                    <a:pt x="1" y="10406"/>
                  </a:cubicBezTo>
                  <a:cubicBezTo>
                    <a:pt x="1" y="12233"/>
                    <a:pt x="1501" y="13734"/>
                    <a:pt x="3328" y="13734"/>
                  </a:cubicBezTo>
                  <a:cubicBezTo>
                    <a:pt x="5187" y="13734"/>
                    <a:pt x="6655" y="12233"/>
                    <a:pt x="6655" y="10406"/>
                  </a:cubicBezTo>
                  <a:cubicBezTo>
                    <a:pt x="6655" y="8319"/>
                    <a:pt x="8352" y="6655"/>
                    <a:pt x="10407" y="6655"/>
                  </a:cubicBezTo>
                  <a:cubicBezTo>
                    <a:pt x="12494" y="6655"/>
                    <a:pt x="14158" y="8319"/>
                    <a:pt x="14158" y="10406"/>
                  </a:cubicBezTo>
                  <a:cubicBezTo>
                    <a:pt x="14158" y="12233"/>
                    <a:pt x="15658" y="13734"/>
                    <a:pt x="17485" y="13734"/>
                  </a:cubicBezTo>
                  <a:cubicBezTo>
                    <a:pt x="19344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13356;p72">
              <a:extLst>
                <a:ext uri="{FF2B5EF4-FFF2-40B4-BE49-F238E27FC236}">
                  <a16:creationId xmlns:a16="http://schemas.microsoft.com/office/drawing/2014/main" id="{0CE47E59-8C49-4A3A-8C92-1718BD620CDB}"/>
                </a:ext>
              </a:extLst>
            </p:cNvPr>
            <p:cNvSpPr/>
            <p:nvPr/>
          </p:nvSpPr>
          <p:spPr>
            <a:xfrm>
              <a:off x="52607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6" y="1"/>
                  </a:moveTo>
                  <a:cubicBezTo>
                    <a:pt x="4665" y="1"/>
                    <a:pt x="1" y="4665"/>
                    <a:pt x="1" y="10406"/>
                  </a:cubicBezTo>
                  <a:cubicBezTo>
                    <a:pt x="1" y="12233"/>
                    <a:pt x="1469" y="13734"/>
                    <a:pt x="3328" y="13734"/>
                  </a:cubicBezTo>
                  <a:cubicBezTo>
                    <a:pt x="5155" y="13734"/>
                    <a:pt x="6655" y="12233"/>
                    <a:pt x="6655" y="10406"/>
                  </a:cubicBezTo>
                  <a:cubicBezTo>
                    <a:pt x="6655" y="8319"/>
                    <a:pt x="8319" y="6655"/>
                    <a:pt x="10406" y="6655"/>
                  </a:cubicBezTo>
                  <a:cubicBezTo>
                    <a:pt x="12462" y="6655"/>
                    <a:pt x="14158" y="8319"/>
                    <a:pt x="14158" y="10406"/>
                  </a:cubicBezTo>
                  <a:cubicBezTo>
                    <a:pt x="14158" y="12233"/>
                    <a:pt x="15626" y="13734"/>
                    <a:pt x="17485" y="13734"/>
                  </a:cubicBezTo>
                  <a:cubicBezTo>
                    <a:pt x="19312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13357;p72">
              <a:extLst>
                <a:ext uri="{FF2B5EF4-FFF2-40B4-BE49-F238E27FC236}">
                  <a16:creationId xmlns:a16="http://schemas.microsoft.com/office/drawing/2014/main" id="{ECB1BD64-BA56-471B-BDA8-99012F031D0D}"/>
                </a:ext>
              </a:extLst>
            </p:cNvPr>
            <p:cNvSpPr/>
            <p:nvPr/>
          </p:nvSpPr>
          <p:spPr>
            <a:xfrm>
              <a:off x="3538425" y="1015275"/>
              <a:ext cx="523575" cy="589625"/>
            </a:xfrm>
            <a:custGeom>
              <a:avLst/>
              <a:gdLst/>
              <a:ahLst/>
              <a:cxnLst/>
              <a:rect l="l" t="t" r="r" b="b"/>
              <a:pathLst>
                <a:path w="20943" h="23585" extrusionOk="0">
                  <a:moveTo>
                    <a:pt x="10472" y="1"/>
                  </a:moveTo>
                  <a:cubicBezTo>
                    <a:pt x="10472" y="3687"/>
                    <a:pt x="7503" y="6655"/>
                    <a:pt x="3817" y="6655"/>
                  </a:cubicBezTo>
                  <a:cubicBezTo>
                    <a:pt x="2382" y="6655"/>
                    <a:pt x="1077" y="6199"/>
                    <a:pt x="1" y="5448"/>
                  </a:cubicBezTo>
                  <a:lnTo>
                    <a:pt x="1" y="13114"/>
                  </a:lnTo>
                  <a:cubicBezTo>
                    <a:pt x="1" y="18920"/>
                    <a:pt x="4698" y="23585"/>
                    <a:pt x="10472" y="23585"/>
                  </a:cubicBezTo>
                  <a:cubicBezTo>
                    <a:pt x="16245" y="23585"/>
                    <a:pt x="20943" y="18920"/>
                    <a:pt x="20943" y="13114"/>
                  </a:cubicBezTo>
                  <a:lnTo>
                    <a:pt x="20943" y="5448"/>
                  </a:lnTo>
                  <a:cubicBezTo>
                    <a:pt x="19866" y="6199"/>
                    <a:pt x="18561" y="6655"/>
                    <a:pt x="17126" y="6655"/>
                  </a:cubicBezTo>
                  <a:cubicBezTo>
                    <a:pt x="13440" y="6655"/>
                    <a:pt x="10472" y="3687"/>
                    <a:pt x="10472" y="1"/>
                  </a:cubicBezTo>
                  <a:close/>
                </a:path>
              </a:pathLst>
            </a:custGeom>
            <a:solidFill>
              <a:srgbClr val="FA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13358;p72">
              <a:extLst>
                <a:ext uri="{FF2B5EF4-FFF2-40B4-BE49-F238E27FC236}">
                  <a16:creationId xmlns:a16="http://schemas.microsoft.com/office/drawing/2014/main" id="{E95AB165-230E-4A3A-8869-748D436C5853}"/>
                </a:ext>
              </a:extLst>
            </p:cNvPr>
            <p:cNvSpPr/>
            <p:nvPr/>
          </p:nvSpPr>
          <p:spPr>
            <a:xfrm>
              <a:off x="3571875" y="1403450"/>
              <a:ext cx="456700" cy="201450"/>
            </a:xfrm>
            <a:custGeom>
              <a:avLst/>
              <a:gdLst/>
              <a:ahLst/>
              <a:cxnLst/>
              <a:rect l="l" t="t" r="r" b="b"/>
              <a:pathLst>
                <a:path w="18268" h="8058" extrusionOk="0">
                  <a:moveTo>
                    <a:pt x="9134" y="1"/>
                  </a:moveTo>
                  <a:cubicBezTo>
                    <a:pt x="5545" y="1"/>
                    <a:pt x="2316" y="1045"/>
                    <a:pt x="0" y="2708"/>
                  </a:cubicBezTo>
                  <a:cubicBezTo>
                    <a:pt x="1794" y="5905"/>
                    <a:pt x="5187" y="8058"/>
                    <a:pt x="9134" y="8058"/>
                  </a:cubicBezTo>
                  <a:cubicBezTo>
                    <a:pt x="13081" y="8058"/>
                    <a:pt x="16473" y="5905"/>
                    <a:pt x="18267" y="2708"/>
                  </a:cubicBezTo>
                  <a:cubicBezTo>
                    <a:pt x="15951" y="1045"/>
                    <a:pt x="12722" y="1"/>
                    <a:pt x="9134" y="1"/>
                  </a:cubicBezTo>
                  <a:close/>
                </a:path>
              </a:pathLst>
            </a:custGeom>
            <a:solidFill>
              <a:srgbClr val="F05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13359;p72">
              <a:extLst>
                <a:ext uri="{FF2B5EF4-FFF2-40B4-BE49-F238E27FC236}">
                  <a16:creationId xmlns:a16="http://schemas.microsoft.com/office/drawing/2014/main" id="{215287B5-36A1-40FF-A0BC-2075EC705184}"/>
                </a:ext>
              </a:extLst>
            </p:cNvPr>
            <p:cNvSpPr/>
            <p:nvPr/>
          </p:nvSpPr>
          <p:spPr>
            <a:xfrm>
              <a:off x="3384300" y="932100"/>
              <a:ext cx="831825" cy="332750"/>
            </a:xfrm>
            <a:custGeom>
              <a:avLst/>
              <a:gdLst/>
              <a:ahLst/>
              <a:cxnLst/>
              <a:rect l="l" t="t" r="r" b="b"/>
              <a:pathLst>
                <a:path w="33273" h="13310" extrusionOk="0">
                  <a:moveTo>
                    <a:pt x="3328" y="1"/>
                  </a:moveTo>
                  <a:cubicBezTo>
                    <a:pt x="1468" y="1"/>
                    <a:pt x="0" y="1501"/>
                    <a:pt x="0" y="3328"/>
                  </a:cubicBezTo>
                  <a:cubicBezTo>
                    <a:pt x="0" y="8840"/>
                    <a:pt x="4469" y="13309"/>
                    <a:pt x="9982" y="13309"/>
                  </a:cubicBezTo>
                  <a:cubicBezTo>
                    <a:pt x="12526" y="13309"/>
                    <a:pt x="14875" y="12363"/>
                    <a:pt x="16637" y="10765"/>
                  </a:cubicBezTo>
                  <a:cubicBezTo>
                    <a:pt x="18398" y="12363"/>
                    <a:pt x="20747" y="13309"/>
                    <a:pt x="23291" y="13309"/>
                  </a:cubicBezTo>
                  <a:cubicBezTo>
                    <a:pt x="28804" y="13309"/>
                    <a:pt x="33273" y="8840"/>
                    <a:pt x="33273" y="3328"/>
                  </a:cubicBezTo>
                  <a:cubicBezTo>
                    <a:pt x="33273" y="1501"/>
                    <a:pt x="31805" y="1"/>
                    <a:pt x="29945" y="1"/>
                  </a:cubicBezTo>
                  <a:cubicBezTo>
                    <a:pt x="28119" y="1"/>
                    <a:pt x="26618" y="1501"/>
                    <a:pt x="26618" y="3328"/>
                  </a:cubicBezTo>
                  <a:cubicBezTo>
                    <a:pt x="26618" y="5154"/>
                    <a:pt x="25118" y="6655"/>
                    <a:pt x="23291" y="6655"/>
                  </a:cubicBezTo>
                  <a:cubicBezTo>
                    <a:pt x="21464" y="6655"/>
                    <a:pt x="19964" y="5154"/>
                    <a:pt x="19964" y="3328"/>
                  </a:cubicBezTo>
                  <a:cubicBezTo>
                    <a:pt x="19964" y="1501"/>
                    <a:pt x="18463" y="1"/>
                    <a:pt x="16637" y="1"/>
                  </a:cubicBezTo>
                  <a:cubicBezTo>
                    <a:pt x="14810" y="1"/>
                    <a:pt x="13309" y="1501"/>
                    <a:pt x="13309" y="3328"/>
                  </a:cubicBezTo>
                  <a:cubicBezTo>
                    <a:pt x="13309" y="5154"/>
                    <a:pt x="11809" y="6655"/>
                    <a:pt x="9982" y="6655"/>
                  </a:cubicBezTo>
                  <a:cubicBezTo>
                    <a:pt x="8155" y="6655"/>
                    <a:pt x="6655" y="5154"/>
                    <a:pt x="6655" y="3328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7562B2-FF8E-4508-96AA-B9BD11320BB5}"/>
              </a:ext>
            </a:extLst>
          </p:cNvPr>
          <p:cNvSpPr txBox="1"/>
          <p:nvPr/>
        </p:nvSpPr>
        <p:spPr>
          <a:xfrm>
            <a:off x="7406639" y="1207469"/>
            <a:ext cx="391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 hiền sáng tựa vì sao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20A146-E61F-4496-9542-2B325C7FC6FA}"/>
              </a:ext>
            </a:extLst>
          </p:cNvPr>
          <p:cNvSpPr txBox="1"/>
          <p:nvPr/>
        </p:nvSpPr>
        <p:spPr>
          <a:xfrm>
            <a:off x="7413615" y="2551263"/>
            <a:ext cx="352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 xao xuyến nở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 mây từng chùm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21A955-C6AC-4718-B1BD-5E19B2587A66}"/>
              </a:ext>
            </a:extLst>
          </p:cNvPr>
          <p:cNvSpPr txBox="1"/>
          <p:nvPr/>
        </p:nvSpPr>
        <p:spPr>
          <a:xfrm>
            <a:off x="7373526" y="3996889"/>
            <a:ext cx="3787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cá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tủ ướp lạnh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cái bếp lò nung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5D2316-B9BB-4780-A06A-D70C8C1AFBF5}"/>
              </a:ext>
            </a:extLst>
          </p:cNvPr>
          <p:cNvSpPr txBox="1"/>
          <p:nvPr/>
        </p:nvSpPr>
        <p:spPr>
          <a:xfrm>
            <a:off x="7327839" y="5842071"/>
            <a:ext cx="376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 sông là một đường trăng lung linh dát vàng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2 0.06875 C 0.29401 0.06968 0.29206 0.07199 0.2901 0.07315 C 0.28646 0.07523 0.28268 0.07616 0.27904 0.07778 C 0.27734 0.07847 0.27604 0.0794 0.27435 0.08009 C 0.27135 0.08102 0.26823 0.08148 0.26497 0.08287 C 0.24844 0.08148 0.23164 0.08194 0.21523 0.08009 C 0.21185 0.07963 0.20833 0.07824 0.20573 0.07546 L 0.20104 0.07083 C 0.19727 0.0537 0.20273 0.07431 0.19479 0.05926 C 0.19388 0.05764 0.19401 0.05463 0.19323 0.05255 C 0.19206 0.04977 0.18997 0.04792 0.18867 0.0456 C 0.18724 0.04352 0.18633 0.04097 0.18542 0.03866 L 0.18229 0.02477 C 0.1819 0.02269 0.18229 0.01875 0.18086 0.01806 L 0.17604 0.01551 C 0.17292 0.0162 0.16003 0.01806 0.15573 0.02037 C 0.15365 0.0213 0.15182 0.02361 0.14961 0.02477 C 0.1474 0.02593 0.14544 0.02639 0.1431 0.02708 C 0.1418 0.02778 0.14023 0.0287 0.13867 0.0294 C 0.13698 0.03079 0.13542 0.03287 0.13411 0.03426 C 0.13255 0.03519 0.13086 0.03565 0.1293 0.03634 C 0.125 0.03796 0.12083 0.03889 0.11667 0.04097 C 0.10534 0.04653 0.11055 0.04468 0.10117 0.04769 C 0.0888 0.04699 0.07617 0.04745 0.06367 0.0456 C 0.06107 0.04514 0.05326 0.04005 0.04974 0.03866 C 0.04753 0.03796 0.04544 0.03727 0.04336 0.03634 C 0.04023 0.03495 0.03724 0.03356 0.03411 0.03171 C 0.03242 0.03079 0.03112 0.03009 0.0293 0.0294 C 0.02734 0.0287 0.02526 0.02801 0.02318 0.02708 C 0.02148 0.02685 0.02018 0.02523 0.01836 0.02477 C 0.01589 0.02384 0.01328 0.02338 0.01055 0.02269 C 0.00846 0.01806 0.0056 0.01389 0.00443 0.0088 C 0.00391 0.00671 0.00391 0.0037 0.00286 0.00208 C 0.00221 0.00046 0.00078 0.00046 0 -1.11022E-16 L 0 0.00023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925</Words>
  <Application>Microsoft Office PowerPoint</Application>
  <PresentationFormat>Widescreen</PresentationFormat>
  <Paragraphs>143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Bahnschrift</vt:lpstr>
      <vt:lpstr>Bahnschrift SemiLight Condensed</vt:lpstr>
      <vt:lpstr>Calibri</vt:lpstr>
      <vt:lpstr>Times New Roman</vt:lpstr>
      <vt:lpstr>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Thị Thu Huyền</cp:lastModifiedBy>
  <cp:revision>39</cp:revision>
  <dcterms:created xsi:type="dcterms:W3CDTF">2021-08-04T09:27:04Z</dcterms:created>
  <dcterms:modified xsi:type="dcterms:W3CDTF">2021-09-19T11:00:03Z</dcterms:modified>
</cp:coreProperties>
</file>